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6" r:id="rId2"/>
    <p:sldId id="283" r:id="rId3"/>
    <p:sldId id="857" r:id="rId4"/>
    <p:sldId id="858" r:id="rId5"/>
    <p:sldId id="855" r:id="rId6"/>
    <p:sldId id="860" r:id="rId7"/>
    <p:sldId id="841" r:id="rId8"/>
    <p:sldId id="818" r:id="rId9"/>
    <p:sldId id="819" r:id="rId10"/>
    <p:sldId id="820" r:id="rId11"/>
    <p:sldId id="821" r:id="rId12"/>
    <p:sldId id="824" r:id="rId13"/>
    <p:sldId id="822" r:id="rId14"/>
    <p:sldId id="848" r:id="rId15"/>
    <p:sldId id="850" r:id="rId16"/>
    <p:sldId id="849" r:id="rId17"/>
    <p:sldId id="851" r:id="rId18"/>
    <p:sldId id="830" r:id="rId19"/>
    <p:sldId id="852" r:id="rId20"/>
    <p:sldId id="837" r:id="rId21"/>
    <p:sldId id="869" r:id="rId22"/>
    <p:sldId id="867" r:id="rId23"/>
    <p:sldId id="871" r:id="rId24"/>
    <p:sldId id="788" r:id="rId25"/>
    <p:sldId id="827" r:id="rId26"/>
    <p:sldId id="797" r:id="rId27"/>
    <p:sldId id="798" r:id="rId28"/>
    <p:sldId id="854" r:id="rId29"/>
    <p:sldId id="863" r:id="rId30"/>
    <p:sldId id="865" r:id="rId31"/>
    <p:sldId id="853" r:id="rId32"/>
    <p:sldId id="843" r:id="rId33"/>
    <p:sldId id="844" r:id="rId34"/>
    <p:sldId id="845" r:id="rId35"/>
    <p:sldId id="846" r:id="rId36"/>
    <p:sldId id="847" r:id="rId37"/>
    <p:sldId id="861" r:id="rId38"/>
    <p:sldId id="866" r:id="rId39"/>
    <p:sldId id="8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7" autoAdjust="0"/>
    <p:restoredTop sz="94709"/>
  </p:normalViewPr>
  <p:slideViewPr>
    <p:cSldViewPr snapToGrid="0" snapToObjects="1">
      <p:cViewPr varScale="1">
        <p:scale>
          <a:sx n="81" d="100"/>
          <a:sy n="81" d="100"/>
        </p:scale>
        <p:origin x="38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46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章严晨_计算机学院" userId="249e344f-528b-4f64-b89e-2c615bddafaf" providerId="ADAL" clId="{F25A3E00-51A5-4435-8C13-7B987270A029}"/>
    <pc:docChg chg="undo redo custSel addSld delSld modSld sldOrd">
      <pc:chgData name="章严晨_计算机学院" userId="249e344f-528b-4f64-b89e-2c615bddafaf" providerId="ADAL" clId="{F25A3E00-51A5-4435-8C13-7B987270A029}" dt="2024-08-10T04:14:44.886" v="1935" actId="14100"/>
      <pc:docMkLst>
        <pc:docMk/>
      </pc:docMkLst>
      <pc:sldChg chg="modSp mod">
        <pc:chgData name="章严晨_计算机学院" userId="249e344f-528b-4f64-b89e-2c615bddafaf" providerId="ADAL" clId="{F25A3E00-51A5-4435-8C13-7B987270A029}" dt="2024-08-09T08:28:49.532" v="1348"/>
        <pc:sldMkLst>
          <pc:docMk/>
          <pc:sldMk cId="1255644561" sldId="843"/>
        </pc:sldMkLst>
        <pc:spChg chg="mod">
          <ac:chgData name="章严晨_计算机学院" userId="249e344f-528b-4f64-b89e-2c615bddafaf" providerId="ADAL" clId="{F25A3E00-51A5-4435-8C13-7B987270A029}" dt="2024-08-09T08:28:49.532" v="1348"/>
          <ac:spMkLst>
            <pc:docMk/>
            <pc:sldMk cId="1255644561" sldId="843"/>
            <ac:spMk id="4" creationId="{65E46AA2-097D-EBB0-4567-99FACE10361C}"/>
          </ac:spMkLst>
        </pc:spChg>
      </pc:sldChg>
      <pc:sldChg chg="addSp modSp mod modAnim">
        <pc:chgData name="章严晨_计算机学院" userId="249e344f-528b-4f64-b89e-2c615bddafaf" providerId="ADAL" clId="{F25A3E00-51A5-4435-8C13-7B987270A029}" dt="2024-08-09T08:28:51.597" v="1349"/>
        <pc:sldMkLst>
          <pc:docMk/>
          <pc:sldMk cId="1750896924" sldId="844"/>
        </pc:sldMkLst>
        <pc:spChg chg="mod">
          <ac:chgData name="章严晨_计算机学院" userId="249e344f-528b-4f64-b89e-2c615bddafaf" providerId="ADAL" clId="{F25A3E00-51A5-4435-8C13-7B987270A029}" dt="2024-08-09T08:28:51.597" v="1349"/>
          <ac:spMkLst>
            <pc:docMk/>
            <pc:sldMk cId="1750896924" sldId="844"/>
            <ac:spMk id="4" creationId="{65E46AA2-097D-EBB0-4567-99FACE10361C}"/>
          </ac:spMkLst>
        </pc:spChg>
        <pc:spChg chg="add mod">
          <ac:chgData name="章严晨_计算机学院" userId="249e344f-528b-4f64-b89e-2c615bddafaf" providerId="ADAL" clId="{F25A3E00-51A5-4435-8C13-7B987270A029}" dt="2024-08-08T20:18:59.289" v="1346" actId="1076"/>
          <ac:spMkLst>
            <pc:docMk/>
            <pc:sldMk cId="1750896924" sldId="844"/>
            <ac:spMk id="10" creationId="{091F819E-37B9-7F65-658D-E868FC906843}"/>
          </ac:spMkLst>
        </pc:spChg>
      </pc:sldChg>
      <pc:sldChg chg="modSp mod">
        <pc:chgData name="章严晨_计算机学院" userId="249e344f-528b-4f64-b89e-2c615bddafaf" providerId="ADAL" clId="{F25A3E00-51A5-4435-8C13-7B987270A029}" dt="2024-08-09T08:28:53.603" v="1350"/>
        <pc:sldMkLst>
          <pc:docMk/>
          <pc:sldMk cId="3643359145" sldId="845"/>
        </pc:sldMkLst>
        <pc:spChg chg="mod">
          <ac:chgData name="章严晨_计算机学院" userId="249e344f-528b-4f64-b89e-2c615bddafaf" providerId="ADAL" clId="{F25A3E00-51A5-4435-8C13-7B987270A029}" dt="2024-08-09T08:28:53.603" v="1350"/>
          <ac:spMkLst>
            <pc:docMk/>
            <pc:sldMk cId="3643359145" sldId="845"/>
            <ac:spMk id="4" creationId="{65E46AA2-097D-EBB0-4567-99FACE10361C}"/>
          </ac:spMkLst>
        </pc:spChg>
      </pc:sldChg>
      <pc:sldChg chg="modSp mod">
        <pc:chgData name="章严晨_计算机学院" userId="249e344f-528b-4f64-b89e-2c615bddafaf" providerId="ADAL" clId="{F25A3E00-51A5-4435-8C13-7B987270A029}" dt="2024-08-09T08:28:56.822" v="1351"/>
        <pc:sldMkLst>
          <pc:docMk/>
          <pc:sldMk cId="427745872" sldId="846"/>
        </pc:sldMkLst>
        <pc:spChg chg="mod">
          <ac:chgData name="章严晨_计算机学院" userId="249e344f-528b-4f64-b89e-2c615bddafaf" providerId="ADAL" clId="{F25A3E00-51A5-4435-8C13-7B987270A029}" dt="2024-08-09T08:28:56.822" v="1351"/>
          <ac:spMkLst>
            <pc:docMk/>
            <pc:sldMk cId="427745872" sldId="846"/>
            <ac:spMk id="4" creationId="{65E46AA2-097D-EBB0-4567-99FACE10361C}"/>
          </ac:spMkLst>
        </pc:spChg>
      </pc:sldChg>
      <pc:sldChg chg="modSp mod">
        <pc:chgData name="章严晨_计算机学院" userId="249e344f-528b-4f64-b89e-2c615bddafaf" providerId="ADAL" clId="{F25A3E00-51A5-4435-8C13-7B987270A029}" dt="2024-08-09T08:29:14.599" v="1354"/>
        <pc:sldMkLst>
          <pc:docMk/>
          <pc:sldMk cId="728004240" sldId="847"/>
        </pc:sldMkLst>
        <pc:spChg chg="mod">
          <ac:chgData name="章严晨_计算机学院" userId="249e344f-528b-4f64-b89e-2c615bddafaf" providerId="ADAL" clId="{F25A3E00-51A5-4435-8C13-7B987270A029}" dt="2024-08-09T08:29:14.599" v="1354"/>
          <ac:spMkLst>
            <pc:docMk/>
            <pc:sldMk cId="728004240" sldId="847"/>
            <ac:spMk id="4" creationId="{65E46AA2-097D-EBB0-4567-99FACE10361C}"/>
          </ac:spMkLst>
        </pc:spChg>
      </pc:sldChg>
      <pc:sldChg chg="modSp mod">
        <pc:chgData name="章严晨_计算机学院" userId="249e344f-528b-4f64-b89e-2c615bddafaf" providerId="ADAL" clId="{F25A3E00-51A5-4435-8C13-7B987270A029}" dt="2024-08-08T19:37:43.780" v="428" actId="1076"/>
        <pc:sldMkLst>
          <pc:docMk/>
          <pc:sldMk cId="780090084" sldId="852"/>
        </pc:sldMkLst>
        <pc:spChg chg="mod">
          <ac:chgData name="章严晨_计算机学院" userId="249e344f-528b-4f64-b89e-2c615bddafaf" providerId="ADAL" clId="{F25A3E00-51A5-4435-8C13-7B987270A029}" dt="2024-08-08T19:37:43.780" v="428" actId="1076"/>
          <ac:spMkLst>
            <pc:docMk/>
            <pc:sldMk cId="780090084" sldId="852"/>
            <ac:spMk id="2" creationId="{E4578BBF-8642-04BC-D8B0-C8614722F157}"/>
          </ac:spMkLst>
        </pc:spChg>
      </pc:sldChg>
      <pc:sldChg chg="addSp delSp modSp mod ord">
        <pc:chgData name="章严晨_计算机学院" userId="249e344f-528b-4f64-b89e-2c615bddafaf" providerId="ADAL" clId="{F25A3E00-51A5-4435-8C13-7B987270A029}" dt="2024-08-10T02:42:36.809" v="1523"/>
        <pc:sldMkLst>
          <pc:docMk/>
          <pc:sldMk cId="2412196210" sldId="853"/>
        </pc:sldMkLst>
        <pc:spChg chg="del">
          <ac:chgData name="章严晨_计算机学院" userId="249e344f-528b-4f64-b89e-2c615bddafaf" providerId="ADAL" clId="{F25A3E00-51A5-4435-8C13-7B987270A029}" dt="2024-08-08T19:34:25.974" v="412" actId="21"/>
          <ac:spMkLst>
            <pc:docMk/>
            <pc:sldMk cId="2412196210" sldId="853"/>
            <ac:spMk id="3" creationId="{DBE801C3-0B2B-74B1-470D-EFD89343BA2A}"/>
          </ac:spMkLst>
        </pc:spChg>
        <pc:spChg chg="del">
          <ac:chgData name="章严晨_计算机学院" userId="249e344f-528b-4f64-b89e-2c615bddafaf" providerId="ADAL" clId="{F25A3E00-51A5-4435-8C13-7B987270A029}" dt="2024-08-08T19:34:25.974" v="412" actId="21"/>
          <ac:spMkLst>
            <pc:docMk/>
            <pc:sldMk cId="2412196210" sldId="853"/>
            <ac:spMk id="5" creationId="{4EF69F02-45A5-0E9B-328D-E0C2C04FD7F3}"/>
          </ac:spMkLst>
        </pc:spChg>
        <pc:spChg chg="add del mod">
          <ac:chgData name="章严晨_计算机学院" userId="249e344f-528b-4f64-b89e-2c615bddafaf" providerId="ADAL" clId="{F25A3E00-51A5-4435-8C13-7B987270A029}" dt="2024-08-09T09:32:58.767" v="1360" actId="22"/>
          <ac:spMkLst>
            <pc:docMk/>
            <pc:sldMk cId="2412196210" sldId="853"/>
            <ac:spMk id="8" creationId="{0DE8D601-20AD-1956-02B7-8522298809AD}"/>
          </ac:spMkLst>
        </pc:spChg>
        <pc:spChg chg="add del mod">
          <ac:chgData name="章严晨_计算机学院" userId="249e344f-528b-4f64-b89e-2c615bddafaf" providerId="ADAL" clId="{F25A3E00-51A5-4435-8C13-7B987270A029}" dt="2024-08-09T09:34:22.068" v="1366" actId="478"/>
          <ac:spMkLst>
            <pc:docMk/>
            <pc:sldMk cId="2412196210" sldId="853"/>
            <ac:spMk id="10" creationId="{E4D8F9B9-507B-127E-336A-F4B5C588681B}"/>
          </ac:spMkLst>
        </pc:spChg>
        <pc:spChg chg="mod">
          <ac:chgData name="章严晨_计算机学院" userId="249e344f-528b-4f64-b89e-2c615bddafaf" providerId="ADAL" clId="{F25A3E00-51A5-4435-8C13-7B987270A029}" dt="2024-08-10T02:42:36.809" v="1523"/>
          <ac:spMkLst>
            <pc:docMk/>
            <pc:sldMk cId="2412196210" sldId="853"/>
            <ac:spMk id="20" creationId="{F129B90A-56E5-B055-533A-AC715B8BFCB7}"/>
          </ac:spMkLst>
        </pc:spChg>
        <pc:spChg chg="del">
          <ac:chgData name="章严晨_计算机学院" userId="249e344f-528b-4f64-b89e-2c615bddafaf" providerId="ADAL" clId="{F25A3E00-51A5-4435-8C13-7B987270A029}" dt="2024-08-08T19:34:25.974" v="412" actId="21"/>
          <ac:spMkLst>
            <pc:docMk/>
            <pc:sldMk cId="2412196210" sldId="853"/>
            <ac:spMk id="21" creationId="{7E006396-09CE-DFA7-73B0-DE593D28383B}"/>
          </ac:spMkLst>
        </pc:spChg>
        <pc:spChg chg="del">
          <ac:chgData name="章严晨_计算机学院" userId="249e344f-528b-4f64-b89e-2c615bddafaf" providerId="ADAL" clId="{F25A3E00-51A5-4435-8C13-7B987270A029}" dt="2024-08-08T19:34:25.974" v="412" actId="21"/>
          <ac:spMkLst>
            <pc:docMk/>
            <pc:sldMk cId="2412196210" sldId="853"/>
            <ac:spMk id="22" creationId="{637836E4-0704-1206-A673-A4A1859CBCD1}"/>
          </ac:spMkLst>
        </pc:spChg>
        <pc:spChg chg="del">
          <ac:chgData name="章严晨_计算机学院" userId="249e344f-528b-4f64-b89e-2c615bddafaf" providerId="ADAL" clId="{F25A3E00-51A5-4435-8C13-7B987270A029}" dt="2024-08-08T19:34:25.974" v="412" actId="21"/>
          <ac:spMkLst>
            <pc:docMk/>
            <pc:sldMk cId="2412196210" sldId="853"/>
            <ac:spMk id="23" creationId="{B40BA966-4316-16E7-73C8-12007B5A4191}"/>
          </ac:spMkLst>
        </pc:spChg>
        <pc:spChg chg="del">
          <ac:chgData name="章严晨_计算机学院" userId="249e344f-528b-4f64-b89e-2c615bddafaf" providerId="ADAL" clId="{F25A3E00-51A5-4435-8C13-7B987270A029}" dt="2024-08-08T19:34:25.974" v="412" actId="21"/>
          <ac:spMkLst>
            <pc:docMk/>
            <pc:sldMk cId="2412196210" sldId="853"/>
            <ac:spMk id="24" creationId="{FE6FED5D-155C-77BE-0BD4-D9C5D7F43FF7}"/>
          </ac:spMkLst>
        </pc:spChg>
        <pc:picChg chg="mod">
          <ac:chgData name="章严晨_计算机学院" userId="249e344f-528b-4f64-b89e-2c615bddafaf" providerId="ADAL" clId="{F25A3E00-51A5-4435-8C13-7B987270A029}" dt="2024-08-09T08:31:54.632" v="1356" actId="1076"/>
          <ac:picMkLst>
            <pc:docMk/>
            <pc:sldMk cId="2412196210" sldId="853"/>
            <ac:picMk id="2" creationId="{07E2B9B3-073B-5651-7085-C34909444316}"/>
          </ac:picMkLst>
        </pc:picChg>
      </pc:sldChg>
      <pc:sldChg chg="addSp delSp modSp mod ord modAnim">
        <pc:chgData name="章严晨_计算机学院" userId="249e344f-528b-4f64-b89e-2c615bddafaf" providerId="ADAL" clId="{F25A3E00-51A5-4435-8C13-7B987270A029}" dt="2024-08-10T02:25:58.822" v="1476"/>
        <pc:sldMkLst>
          <pc:docMk/>
          <pc:sldMk cId="2052605322" sldId="855"/>
        </pc:sldMkLst>
        <pc:spChg chg="ord">
          <ac:chgData name="章严晨_计算机学院" userId="249e344f-528b-4f64-b89e-2c615bddafaf" providerId="ADAL" clId="{F25A3E00-51A5-4435-8C13-7B987270A029}" dt="2024-08-08T19:26:05.229" v="184" actId="166"/>
          <ac:spMkLst>
            <pc:docMk/>
            <pc:sldMk cId="2052605322" sldId="855"/>
            <ac:spMk id="31" creationId="{90181A3E-F8A3-F271-6502-CFC91C07A6C5}"/>
          </ac:spMkLst>
        </pc:spChg>
        <pc:spChg chg="del">
          <ac:chgData name="章严晨_计算机学院" userId="249e344f-528b-4f64-b89e-2c615bddafaf" providerId="ADAL" clId="{F25A3E00-51A5-4435-8C13-7B987270A029}" dt="2024-08-08T19:26:30.415" v="189" actId="478"/>
          <ac:spMkLst>
            <pc:docMk/>
            <pc:sldMk cId="2052605322" sldId="855"/>
            <ac:spMk id="56" creationId="{8DAE13F3-5890-36B7-6381-469C379FE44A}"/>
          </ac:spMkLst>
        </pc:spChg>
        <pc:spChg chg="add mod">
          <ac:chgData name="章严晨_计算机学院" userId="249e344f-528b-4f64-b89e-2c615bddafaf" providerId="ADAL" clId="{F25A3E00-51A5-4435-8C13-7B987270A029}" dt="2024-08-10T02:23:47.659" v="1458" actId="1076"/>
          <ac:spMkLst>
            <pc:docMk/>
            <pc:sldMk cId="2052605322" sldId="855"/>
            <ac:spMk id="69" creationId="{8DE6395F-8C57-16C0-DC43-7D7B6D8CACEC}"/>
          </ac:spMkLst>
        </pc:spChg>
        <pc:spChg chg="add mod">
          <ac:chgData name="章严晨_计算机学院" userId="249e344f-528b-4f64-b89e-2c615bddafaf" providerId="ADAL" clId="{F25A3E00-51A5-4435-8C13-7B987270A029}" dt="2024-08-08T19:25:00.859" v="163" actId="1076"/>
          <ac:spMkLst>
            <pc:docMk/>
            <pc:sldMk cId="2052605322" sldId="855"/>
            <ac:spMk id="72" creationId="{3D542D23-9B72-75A1-76D3-20728B0C4EB6}"/>
          </ac:spMkLst>
        </pc:spChg>
        <pc:spChg chg="add mod">
          <ac:chgData name="章严晨_计算机学院" userId="249e344f-528b-4f64-b89e-2c615bddafaf" providerId="ADAL" clId="{F25A3E00-51A5-4435-8C13-7B987270A029}" dt="2024-08-08T19:26:30.661" v="190"/>
          <ac:spMkLst>
            <pc:docMk/>
            <pc:sldMk cId="2052605322" sldId="855"/>
            <ac:spMk id="87" creationId="{8DAE13F3-5890-36B7-6381-469C379FE44A}"/>
          </ac:spMkLst>
        </pc:spChg>
        <pc:spChg chg="add mod">
          <ac:chgData name="章严晨_计算机学院" userId="249e344f-528b-4f64-b89e-2c615bddafaf" providerId="ADAL" clId="{F25A3E00-51A5-4435-8C13-7B987270A029}" dt="2024-08-08T19:29:52.569" v="314" actId="1076"/>
          <ac:spMkLst>
            <pc:docMk/>
            <pc:sldMk cId="2052605322" sldId="855"/>
            <ac:spMk id="88" creationId="{E2D2577D-D618-FFDE-601E-8E4EA7161EC3}"/>
          </ac:spMkLst>
        </pc:spChg>
        <pc:spChg chg="add mod">
          <ac:chgData name="章严晨_计算机学院" userId="249e344f-528b-4f64-b89e-2c615bddafaf" providerId="ADAL" clId="{F25A3E00-51A5-4435-8C13-7B987270A029}" dt="2024-08-10T02:23:43.232" v="1456" actId="1076"/>
          <ac:spMkLst>
            <pc:docMk/>
            <pc:sldMk cId="2052605322" sldId="855"/>
            <ac:spMk id="89" creationId="{8597F444-3436-5C03-F3F9-9D9B1F24F25F}"/>
          </ac:spMkLst>
        </pc:spChg>
        <pc:spChg chg="add mod">
          <ac:chgData name="章严晨_计算机学院" userId="249e344f-528b-4f64-b89e-2c615bddafaf" providerId="ADAL" clId="{F25A3E00-51A5-4435-8C13-7B987270A029}" dt="2024-08-08T19:29:46.018" v="310" actId="1076"/>
          <ac:spMkLst>
            <pc:docMk/>
            <pc:sldMk cId="2052605322" sldId="855"/>
            <ac:spMk id="90" creationId="{16678EF5-0AA8-180F-D5F2-39D807CC631C}"/>
          </ac:spMkLst>
        </pc:spChg>
        <pc:spChg chg="add mod">
          <ac:chgData name="章严晨_计算机学院" userId="249e344f-528b-4f64-b89e-2c615bddafaf" providerId="ADAL" clId="{F25A3E00-51A5-4435-8C13-7B987270A029}" dt="2024-08-10T02:17:39.008" v="1412" actId="1076"/>
          <ac:spMkLst>
            <pc:docMk/>
            <pc:sldMk cId="2052605322" sldId="855"/>
            <ac:spMk id="91" creationId="{5003ABC4-0C8C-234E-206F-95F696697A26}"/>
          </ac:spMkLst>
        </pc:spChg>
        <pc:spChg chg="add mod">
          <ac:chgData name="章严晨_计算机学院" userId="249e344f-528b-4f64-b89e-2c615bddafaf" providerId="ADAL" clId="{F25A3E00-51A5-4435-8C13-7B987270A029}" dt="2024-08-08T19:29:54.556" v="315" actId="1076"/>
          <ac:spMkLst>
            <pc:docMk/>
            <pc:sldMk cId="2052605322" sldId="855"/>
            <ac:spMk id="92" creationId="{426B9E57-B46E-5904-1B66-E5720E83840E}"/>
          </ac:spMkLst>
        </pc:spChg>
        <pc:spChg chg="add mod">
          <ac:chgData name="章严晨_计算机学院" userId="249e344f-528b-4f64-b89e-2c615bddafaf" providerId="ADAL" clId="{F25A3E00-51A5-4435-8C13-7B987270A029}" dt="2024-08-08T19:40:47.709" v="498"/>
          <ac:spMkLst>
            <pc:docMk/>
            <pc:sldMk cId="2052605322" sldId="855"/>
            <ac:spMk id="93" creationId="{A5C8344B-7AC9-E7FC-3909-739C2B18E0AF}"/>
          </ac:spMkLst>
        </pc:spChg>
        <pc:cxnChg chg="ord">
          <ac:chgData name="章严晨_计算机学院" userId="249e344f-528b-4f64-b89e-2c615bddafaf" providerId="ADAL" clId="{F25A3E00-51A5-4435-8C13-7B987270A029}" dt="2024-08-08T19:26:05.229" v="184" actId="166"/>
          <ac:cxnSpMkLst>
            <pc:docMk/>
            <pc:sldMk cId="2052605322" sldId="855"/>
            <ac:cxnSpMk id="38" creationId="{1C7A7492-8576-3508-85F5-416E204BCD82}"/>
          </ac:cxnSpMkLst>
        </pc:cxnChg>
        <pc:cxnChg chg="mod ord">
          <ac:chgData name="章严晨_计算机学院" userId="249e344f-528b-4f64-b89e-2c615bddafaf" providerId="ADAL" clId="{F25A3E00-51A5-4435-8C13-7B987270A029}" dt="2024-08-10T02:24:58.139" v="1461" actId="166"/>
          <ac:cxnSpMkLst>
            <pc:docMk/>
            <pc:sldMk cId="2052605322" sldId="855"/>
            <ac:cxnSpMk id="51" creationId="{2C7A1BDD-58E2-3481-D763-90B9B43861A9}"/>
          </ac:cxnSpMkLst>
        </pc:cxnChg>
        <pc:cxnChg chg="add mod">
          <ac:chgData name="章严晨_计算机学院" userId="249e344f-528b-4f64-b89e-2c615bddafaf" providerId="ADAL" clId="{F25A3E00-51A5-4435-8C13-7B987270A029}" dt="2024-08-10T02:23:51.558" v="1459" actId="1076"/>
          <ac:cxnSpMkLst>
            <pc:docMk/>
            <pc:sldMk cId="2052605322" sldId="855"/>
            <ac:cxnSpMk id="70" creationId="{A61BA1C7-F286-871A-AD2A-3C0A6D6BFC1D}"/>
          </ac:cxnSpMkLst>
        </pc:cxnChg>
        <pc:cxnChg chg="add mod">
          <ac:chgData name="章严晨_计算机学院" userId="249e344f-528b-4f64-b89e-2c615bddafaf" providerId="ADAL" clId="{F25A3E00-51A5-4435-8C13-7B987270A029}" dt="2024-08-10T02:23:47.659" v="1458" actId="1076"/>
          <ac:cxnSpMkLst>
            <pc:docMk/>
            <pc:sldMk cId="2052605322" sldId="855"/>
            <ac:cxnSpMk id="71" creationId="{70987CA8-A931-ED05-B13B-546D79324AC7}"/>
          </ac:cxnSpMkLst>
        </pc:cxnChg>
        <pc:cxnChg chg="add mod">
          <ac:chgData name="章严晨_计算机学院" userId="249e344f-528b-4f64-b89e-2c615bddafaf" providerId="ADAL" clId="{F25A3E00-51A5-4435-8C13-7B987270A029}" dt="2024-08-08T19:25:05.713" v="165" actId="14100"/>
          <ac:cxnSpMkLst>
            <pc:docMk/>
            <pc:sldMk cId="2052605322" sldId="855"/>
            <ac:cxnSpMk id="73" creationId="{9EE1ED1F-1697-C034-6D82-EA004A161978}"/>
          </ac:cxnSpMkLst>
        </pc:cxnChg>
        <pc:cxnChg chg="add mod">
          <ac:chgData name="章严晨_计算机学院" userId="249e344f-528b-4f64-b89e-2c615bddafaf" providerId="ADAL" clId="{F25A3E00-51A5-4435-8C13-7B987270A029}" dt="2024-08-08T19:25:23.530" v="171" actId="1076"/>
          <ac:cxnSpMkLst>
            <pc:docMk/>
            <pc:sldMk cId="2052605322" sldId="855"/>
            <ac:cxnSpMk id="74" creationId="{1CBEFD66-8814-6529-293B-8251B6D1EEF8}"/>
          </ac:cxnSpMkLst>
        </pc:cxnChg>
        <pc:cxnChg chg="add mod">
          <ac:chgData name="章严晨_计算机学院" userId="249e344f-528b-4f64-b89e-2c615bddafaf" providerId="ADAL" clId="{F25A3E00-51A5-4435-8C13-7B987270A029}" dt="2024-08-10T02:25:15.213" v="1465" actId="14100"/>
          <ac:cxnSpMkLst>
            <pc:docMk/>
            <pc:sldMk cId="2052605322" sldId="855"/>
            <ac:cxnSpMk id="99" creationId="{F7F5055B-A4A0-62EC-9631-F57B0F09AAD6}"/>
          </ac:cxnSpMkLst>
        </pc:cxnChg>
      </pc:sldChg>
      <pc:sldChg chg="addSp modSp modAnim">
        <pc:chgData name="章严晨_计算机学院" userId="249e344f-528b-4f64-b89e-2c615bddafaf" providerId="ADAL" clId="{F25A3E00-51A5-4435-8C13-7B987270A029}" dt="2024-08-10T02:13:19.481" v="1378"/>
        <pc:sldMkLst>
          <pc:docMk/>
          <pc:sldMk cId="2362278633" sldId="857"/>
        </pc:sldMkLst>
        <pc:spChg chg="add mod">
          <ac:chgData name="章严晨_计算机学院" userId="249e344f-528b-4f64-b89e-2c615bddafaf" providerId="ADAL" clId="{F25A3E00-51A5-4435-8C13-7B987270A029}" dt="2024-08-08T19:40:44.434" v="496"/>
          <ac:spMkLst>
            <pc:docMk/>
            <pc:sldMk cId="2362278633" sldId="857"/>
            <ac:spMk id="3" creationId="{4322A22E-85AA-578F-6952-B00800C9A7A3}"/>
          </ac:spMkLst>
        </pc:spChg>
      </pc:sldChg>
      <pc:sldChg chg="addSp delSp modSp add mod modAnim">
        <pc:chgData name="章严晨_计算机学院" userId="249e344f-528b-4f64-b89e-2c615bddafaf" providerId="ADAL" clId="{F25A3E00-51A5-4435-8C13-7B987270A029}" dt="2024-08-10T02:25:38.748" v="1471"/>
        <pc:sldMkLst>
          <pc:docMk/>
          <pc:sldMk cId="3760085022" sldId="858"/>
        </pc:sldMkLst>
        <pc:spChg chg="add mod">
          <ac:chgData name="章严晨_计算机学院" userId="249e344f-528b-4f64-b89e-2c615bddafaf" providerId="ADAL" clId="{F25A3E00-51A5-4435-8C13-7B987270A029}" dt="2024-08-08T19:26:24.383" v="187"/>
          <ac:spMkLst>
            <pc:docMk/>
            <pc:sldMk cId="3760085022" sldId="858"/>
            <ac:spMk id="3" creationId="{25E5806A-E700-78C3-B57C-804B5889FAE0}"/>
          </ac:spMkLst>
        </pc:spChg>
        <pc:spChg chg="add mod">
          <ac:chgData name="章严晨_计算机学院" userId="249e344f-528b-4f64-b89e-2c615bddafaf" providerId="ADAL" clId="{F25A3E00-51A5-4435-8C13-7B987270A029}" dt="2024-08-08T19:40:46.612" v="497"/>
          <ac:spMkLst>
            <pc:docMk/>
            <pc:sldMk cId="3760085022" sldId="858"/>
            <ac:spMk id="6" creationId="{2EBB3182-38AF-3671-BED1-612B51BBCB7D}"/>
          </ac:spMkLst>
        </pc:spChg>
        <pc:spChg chg="del mod">
          <ac:chgData name="章严晨_计算机学院" userId="249e344f-528b-4f64-b89e-2c615bddafaf" providerId="ADAL" clId="{F25A3E00-51A5-4435-8C13-7B987270A029}" dt="2024-08-08T19:26:27.686" v="188" actId="21"/>
          <ac:spMkLst>
            <pc:docMk/>
            <pc:sldMk cId="3760085022" sldId="858"/>
            <ac:spMk id="56" creationId="{8DAE13F3-5890-36B7-6381-469C379FE44A}"/>
          </ac:spMkLst>
        </pc:spChg>
        <pc:cxnChg chg="add mod">
          <ac:chgData name="章严晨_计算机学院" userId="249e344f-528b-4f64-b89e-2c615bddafaf" providerId="ADAL" clId="{F25A3E00-51A5-4435-8C13-7B987270A029}" dt="2024-08-10T02:20:10.586" v="1430" actId="14100"/>
          <ac:cxnSpMkLst>
            <pc:docMk/>
            <pc:sldMk cId="3760085022" sldId="858"/>
            <ac:cxnSpMk id="11" creationId="{EE53A87C-D630-9A4C-C6DF-73B3454F78FB}"/>
          </ac:cxnSpMkLst>
        </pc:cxnChg>
        <pc:cxnChg chg="add mod">
          <ac:chgData name="章严晨_计算机学院" userId="249e344f-528b-4f64-b89e-2c615bddafaf" providerId="ADAL" clId="{F25A3E00-51A5-4435-8C13-7B987270A029}" dt="2024-08-10T02:20:06.009" v="1427" actId="14100"/>
          <ac:cxnSpMkLst>
            <pc:docMk/>
            <pc:sldMk cId="3760085022" sldId="858"/>
            <ac:cxnSpMk id="14" creationId="{A05230C6-8D82-D239-9473-5ADBD442F392}"/>
          </ac:cxnSpMkLst>
        </pc:cxnChg>
      </pc:sldChg>
      <pc:sldChg chg="new del">
        <pc:chgData name="章严晨_计算机学院" userId="249e344f-528b-4f64-b89e-2c615bddafaf" providerId="ADAL" clId="{F25A3E00-51A5-4435-8C13-7B987270A029}" dt="2024-08-08T19:26:39.357" v="193" actId="47"/>
        <pc:sldMkLst>
          <pc:docMk/>
          <pc:sldMk cId="1129835631" sldId="859"/>
        </pc:sldMkLst>
      </pc:sldChg>
      <pc:sldChg chg="addSp modSp add mod modAnim">
        <pc:chgData name="章严晨_计算机学院" userId="249e344f-528b-4f64-b89e-2c615bddafaf" providerId="ADAL" clId="{F25A3E00-51A5-4435-8C13-7B987270A029}" dt="2024-08-10T02:31:02.405" v="1512"/>
        <pc:sldMkLst>
          <pc:docMk/>
          <pc:sldMk cId="311123518" sldId="860"/>
        </pc:sldMkLst>
        <pc:spChg chg="add mod">
          <ac:chgData name="章严晨_计算机学院" userId="249e344f-528b-4f64-b89e-2c615bddafaf" providerId="ADAL" clId="{F25A3E00-51A5-4435-8C13-7B987270A029}" dt="2024-08-10T02:26:27.337" v="1479" actId="164"/>
          <ac:spMkLst>
            <pc:docMk/>
            <pc:sldMk cId="311123518" sldId="860"/>
            <ac:spMk id="3" creationId="{4D919217-6276-612E-776D-BB96477BA003}"/>
          </ac:spMkLst>
        </pc:spChg>
        <pc:spChg chg="add mod">
          <ac:chgData name="章严晨_计算机学院" userId="249e344f-528b-4f64-b89e-2c615bddafaf" providerId="ADAL" clId="{F25A3E00-51A5-4435-8C13-7B987270A029}" dt="2024-08-10T02:26:31.653" v="1480" actId="164"/>
          <ac:spMkLst>
            <pc:docMk/>
            <pc:sldMk cId="311123518" sldId="860"/>
            <ac:spMk id="6" creationId="{EB10748F-2E0D-FD3B-2904-1684BE599C1E}"/>
          </ac:spMkLst>
        </pc:spChg>
        <pc:spChg chg="add mod">
          <ac:chgData name="章严晨_计算机学院" userId="249e344f-528b-4f64-b89e-2c615bddafaf" providerId="ADAL" clId="{F25A3E00-51A5-4435-8C13-7B987270A029}" dt="2024-08-08T19:30:00.007" v="317" actId="1076"/>
          <ac:spMkLst>
            <pc:docMk/>
            <pc:sldMk cId="311123518" sldId="860"/>
            <ac:spMk id="11" creationId="{B7B002A2-1FFF-2384-D449-10E6B86BDE84}"/>
          </ac:spMkLst>
        </pc:spChg>
        <pc:spChg chg="add mod">
          <ac:chgData name="章严晨_计算机学院" userId="249e344f-528b-4f64-b89e-2c615bddafaf" providerId="ADAL" clId="{F25A3E00-51A5-4435-8C13-7B987270A029}" dt="2024-08-10T02:26:27.337" v="1479" actId="164"/>
          <ac:spMkLst>
            <pc:docMk/>
            <pc:sldMk cId="311123518" sldId="860"/>
            <ac:spMk id="12" creationId="{A84165F4-B191-90D2-7DB0-C4BB3D5D28F9}"/>
          </ac:spMkLst>
        </pc:spChg>
        <pc:spChg chg="add mod">
          <ac:chgData name="章严晨_计算机学院" userId="249e344f-528b-4f64-b89e-2c615bddafaf" providerId="ADAL" clId="{F25A3E00-51A5-4435-8C13-7B987270A029}" dt="2024-08-10T02:26:31.653" v="1480" actId="164"/>
          <ac:spMkLst>
            <pc:docMk/>
            <pc:sldMk cId="311123518" sldId="860"/>
            <ac:spMk id="13" creationId="{83893CFD-C3DB-00FF-C4BC-26CE5D248F0C}"/>
          </ac:spMkLst>
        </pc:spChg>
        <pc:spChg chg="add mod">
          <ac:chgData name="章严晨_计算机学院" userId="249e344f-528b-4f64-b89e-2c615bddafaf" providerId="ADAL" clId="{F25A3E00-51A5-4435-8C13-7B987270A029}" dt="2024-08-08T19:40:49.462" v="499"/>
          <ac:spMkLst>
            <pc:docMk/>
            <pc:sldMk cId="311123518" sldId="860"/>
            <ac:spMk id="14" creationId="{AB99C252-7B36-7059-AF5E-6234F8FBC3E8}"/>
          </ac:spMkLst>
        </pc:spChg>
        <pc:spChg chg="add mod">
          <ac:chgData name="章严晨_计算机学院" userId="249e344f-528b-4f64-b89e-2c615bddafaf" providerId="ADAL" clId="{F25A3E00-51A5-4435-8C13-7B987270A029}" dt="2024-08-10T02:29:12.144" v="1498" actId="1076"/>
          <ac:spMkLst>
            <pc:docMk/>
            <pc:sldMk cId="311123518" sldId="860"/>
            <ac:spMk id="18" creationId="{74065D56-7E13-C54E-842C-1BA34B2BCAB3}"/>
          </ac:spMkLst>
        </pc:spChg>
        <pc:spChg chg="add mod">
          <ac:chgData name="章严晨_计算机学院" userId="249e344f-528b-4f64-b89e-2c615bddafaf" providerId="ADAL" clId="{F25A3E00-51A5-4435-8C13-7B987270A029}" dt="2024-08-10T02:29:17.379" v="1500" actId="1076"/>
          <ac:spMkLst>
            <pc:docMk/>
            <pc:sldMk cId="311123518" sldId="860"/>
            <ac:spMk id="19" creationId="{CCC26DA8-BA07-9CB5-5938-DB991CFCA6BE}"/>
          </ac:spMkLst>
        </pc:spChg>
        <pc:spChg chg="mod">
          <ac:chgData name="章严晨_计算机学院" userId="249e344f-528b-4f64-b89e-2c615bddafaf" providerId="ADAL" clId="{F25A3E00-51A5-4435-8C13-7B987270A029}" dt="2024-08-08T19:30:37.995" v="335" actId="20577"/>
          <ac:spMkLst>
            <pc:docMk/>
            <pc:sldMk cId="311123518" sldId="860"/>
            <ac:spMk id="87" creationId="{8DAE13F3-5890-36B7-6381-469C379FE44A}"/>
          </ac:spMkLst>
        </pc:spChg>
        <pc:grpChg chg="add mod">
          <ac:chgData name="章严晨_计算机学院" userId="249e344f-528b-4f64-b89e-2c615bddafaf" providerId="ADAL" clId="{F25A3E00-51A5-4435-8C13-7B987270A029}" dt="2024-08-10T02:26:27.337" v="1479" actId="164"/>
          <ac:grpSpMkLst>
            <pc:docMk/>
            <pc:sldMk cId="311123518" sldId="860"/>
            <ac:grpSpMk id="15" creationId="{A71E41F2-2B57-6332-CEF9-F63192FF9D56}"/>
          </ac:grpSpMkLst>
        </pc:grpChg>
        <pc:grpChg chg="add mod">
          <ac:chgData name="章严晨_计算机学院" userId="249e344f-528b-4f64-b89e-2c615bddafaf" providerId="ADAL" clId="{F25A3E00-51A5-4435-8C13-7B987270A029}" dt="2024-08-10T02:26:31.653" v="1480" actId="164"/>
          <ac:grpSpMkLst>
            <pc:docMk/>
            <pc:sldMk cId="311123518" sldId="860"/>
            <ac:grpSpMk id="16" creationId="{A4BA4AF3-EAB6-9F5F-FC2B-03E11E473BFD}"/>
          </ac:grpSpMkLst>
        </pc:grpChg>
        <pc:cxnChg chg="add mod">
          <ac:chgData name="章严晨_计算机学院" userId="249e344f-528b-4f64-b89e-2c615bddafaf" providerId="ADAL" clId="{F25A3E00-51A5-4435-8C13-7B987270A029}" dt="2024-08-10T02:29:51.627" v="1505" actId="14100"/>
          <ac:cxnSpMkLst>
            <pc:docMk/>
            <pc:sldMk cId="311123518" sldId="860"/>
            <ac:cxnSpMk id="20" creationId="{54D1B873-ABFC-EDF1-C14C-747B75E006FD}"/>
          </ac:cxnSpMkLst>
        </pc:cxnChg>
        <pc:cxnChg chg="mod">
          <ac:chgData name="章严晨_计算机学院" userId="249e344f-528b-4f64-b89e-2c615bddafaf" providerId="ADAL" clId="{F25A3E00-51A5-4435-8C13-7B987270A029}" dt="2024-08-10T02:28:28.732" v="1494" actId="14100"/>
          <ac:cxnSpMkLst>
            <pc:docMk/>
            <pc:sldMk cId="311123518" sldId="860"/>
            <ac:cxnSpMk id="51" creationId="{2C7A1BDD-58E2-3481-D763-90B9B43861A9}"/>
          </ac:cxnSpMkLst>
        </pc:cxnChg>
      </pc:sldChg>
      <pc:sldChg chg="addSp delSp modSp new mod">
        <pc:chgData name="章严晨_计算机学院" userId="249e344f-528b-4f64-b89e-2c615bddafaf" providerId="ADAL" clId="{F25A3E00-51A5-4435-8C13-7B987270A029}" dt="2024-08-10T02:54:52.916" v="1577" actId="12"/>
        <pc:sldMkLst>
          <pc:docMk/>
          <pc:sldMk cId="281665200" sldId="861"/>
        </pc:sldMkLst>
        <pc:spChg chg="mod">
          <ac:chgData name="章严晨_计算机学院" userId="249e344f-528b-4f64-b89e-2c615bddafaf" providerId="ADAL" clId="{F25A3E00-51A5-4435-8C13-7B987270A029}" dt="2024-08-09T08:29:17.028" v="1355"/>
          <ac:spMkLst>
            <pc:docMk/>
            <pc:sldMk cId="281665200" sldId="861"/>
            <ac:spMk id="2" creationId="{6D24BC5A-4A0B-CA45-5DEF-231AE29C54AC}"/>
          </ac:spMkLst>
        </pc:spChg>
        <pc:spChg chg="del">
          <ac:chgData name="章严晨_计算机学院" userId="249e344f-528b-4f64-b89e-2c615bddafaf" providerId="ADAL" clId="{F25A3E00-51A5-4435-8C13-7B987270A029}" dt="2024-08-08T19:34:31.040" v="414" actId="478"/>
          <ac:spMkLst>
            <pc:docMk/>
            <pc:sldMk cId="281665200" sldId="861"/>
            <ac:spMk id="3" creationId="{9204E533-600A-3418-7827-15B35BB44898}"/>
          </ac:spMkLst>
        </pc:spChg>
        <pc:spChg chg="add del mod">
          <ac:chgData name="章严晨_计算机学院" userId="249e344f-528b-4f64-b89e-2c615bddafaf" providerId="ADAL" clId="{F25A3E00-51A5-4435-8C13-7B987270A029}" dt="2024-08-10T02:44:38.883" v="1541" actId="478"/>
          <ac:spMkLst>
            <pc:docMk/>
            <pc:sldMk cId="281665200" sldId="861"/>
            <ac:spMk id="4" creationId="{DBE801C3-0B2B-74B1-470D-EFD89343BA2A}"/>
          </ac:spMkLst>
        </pc:spChg>
        <pc:spChg chg="add del mod">
          <ac:chgData name="章严晨_计算机学院" userId="249e344f-528b-4f64-b89e-2c615bddafaf" providerId="ADAL" clId="{F25A3E00-51A5-4435-8C13-7B987270A029}" dt="2024-08-10T02:44:39.858" v="1542" actId="478"/>
          <ac:spMkLst>
            <pc:docMk/>
            <pc:sldMk cId="281665200" sldId="861"/>
            <ac:spMk id="5" creationId="{4EF69F02-45A5-0E9B-328D-E0C2C04FD7F3}"/>
          </ac:spMkLst>
        </pc:spChg>
        <pc:spChg chg="add del mod">
          <ac:chgData name="章严晨_计算机学院" userId="249e344f-528b-4f64-b89e-2c615bddafaf" providerId="ADAL" clId="{F25A3E00-51A5-4435-8C13-7B987270A029}" dt="2024-08-10T02:43:24.797" v="1539" actId="478"/>
          <ac:spMkLst>
            <pc:docMk/>
            <pc:sldMk cId="281665200" sldId="861"/>
            <ac:spMk id="7" creationId="{7FE23FC4-0AA0-974E-F742-719B9D86E738}"/>
          </ac:spMkLst>
        </pc:spChg>
        <pc:spChg chg="add del mod">
          <ac:chgData name="章严晨_计算机学院" userId="249e344f-528b-4f64-b89e-2c615bddafaf" providerId="ADAL" clId="{F25A3E00-51A5-4435-8C13-7B987270A029}" dt="2024-08-08T19:41:21.111" v="504" actId="478"/>
          <ac:spMkLst>
            <pc:docMk/>
            <pc:sldMk cId="281665200" sldId="861"/>
            <ac:spMk id="8" creationId="{A9AF6553-7DF6-89B1-87C5-429995E9707A}"/>
          </ac:spMkLst>
        </pc:spChg>
        <pc:spChg chg="add mod">
          <ac:chgData name="章严晨_计算机学院" userId="249e344f-528b-4f64-b89e-2c615bddafaf" providerId="ADAL" clId="{F25A3E00-51A5-4435-8C13-7B987270A029}" dt="2024-08-08T19:41:24.212" v="505"/>
          <ac:spMkLst>
            <pc:docMk/>
            <pc:sldMk cId="281665200" sldId="861"/>
            <ac:spMk id="9" creationId="{9E3120CF-60B1-DBC2-B9C1-24903B6F1164}"/>
          </ac:spMkLst>
        </pc:spChg>
        <pc:spChg chg="add mod">
          <ac:chgData name="章严晨_计算机学院" userId="249e344f-528b-4f64-b89e-2c615bddafaf" providerId="ADAL" clId="{F25A3E00-51A5-4435-8C13-7B987270A029}" dt="2024-08-10T02:43:16.698" v="1538" actId="20577"/>
          <ac:spMkLst>
            <pc:docMk/>
            <pc:sldMk cId="281665200" sldId="861"/>
            <ac:spMk id="11" creationId="{65837C8D-C734-2D5C-093E-A2D58D296917}"/>
          </ac:spMkLst>
        </pc:spChg>
        <pc:spChg chg="add mod">
          <ac:chgData name="章严晨_计算机学院" userId="249e344f-528b-4f64-b89e-2c615bddafaf" providerId="ADAL" clId="{F25A3E00-51A5-4435-8C13-7B987270A029}" dt="2024-08-10T02:54:52.916" v="1577" actId="12"/>
          <ac:spMkLst>
            <pc:docMk/>
            <pc:sldMk cId="281665200" sldId="861"/>
            <ac:spMk id="19" creationId="{979DE577-A09E-8669-D2C6-FDDAEEECCDB7}"/>
          </ac:spMkLst>
        </pc:spChg>
        <pc:spChg chg="add del mod">
          <ac:chgData name="章严晨_计算机学院" userId="249e344f-528b-4f64-b89e-2c615bddafaf" providerId="ADAL" clId="{F25A3E00-51A5-4435-8C13-7B987270A029}" dt="2024-08-10T02:44:38.883" v="1541" actId="478"/>
          <ac:spMkLst>
            <pc:docMk/>
            <pc:sldMk cId="281665200" sldId="861"/>
            <ac:spMk id="21" creationId="{7E006396-09CE-DFA7-73B0-DE593D28383B}"/>
          </ac:spMkLst>
        </pc:spChg>
        <pc:spChg chg="add del mod">
          <ac:chgData name="章严晨_计算机学院" userId="249e344f-528b-4f64-b89e-2c615bddafaf" providerId="ADAL" clId="{F25A3E00-51A5-4435-8C13-7B987270A029}" dt="2024-08-10T02:44:38.883" v="1541" actId="478"/>
          <ac:spMkLst>
            <pc:docMk/>
            <pc:sldMk cId="281665200" sldId="861"/>
            <ac:spMk id="22" creationId="{637836E4-0704-1206-A673-A4A1859CBCD1}"/>
          </ac:spMkLst>
        </pc:spChg>
        <pc:spChg chg="add del mod">
          <ac:chgData name="章严晨_计算机学院" userId="249e344f-528b-4f64-b89e-2c615bddafaf" providerId="ADAL" clId="{F25A3E00-51A5-4435-8C13-7B987270A029}" dt="2024-08-10T02:44:39.858" v="1542" actId="478"/>
          <ac:spMkLst>
            <pc:docMk/>
            <pc:sldMk cId="281665200" sldId="861"/>
            <ac:spMk id="23" creationId="{B40BA966-4316-16E7-73C8-12007B5A4191}"/>
          </ac:spMkLst>
        </pc:spChg>
        <pc:spChg chg="add del mod">
          <ac:chgData name="章严晨_计算机学院" userId="249e344f-528b-4f64-b89e-2c615bddafaf" providerId="ADAL" clId="{F25A3E00-51A5-4435-8C13-7B987270A029}" dt="2024-08-10T02:44:38.883" v="1541" actId="478"/>
          <ac:spMkLst>
            <pc:docMk/>
            <pc:sldMk cId="281665200" sldId="861"/>
            <ac:spMk id="24" creationId="{FE6FED5D-155C-77BE-0BD4-D9C5D7F43FF7}"/>
          </ac:spMkLst>
        </pc:spChg>
        <pc:picChg chg="add del mod">
          <ac:chgData name="章严晨_计算机学院" userId="249e344f-528b-4f64-b89e-2c615bddafaf" providerId="ADAL" clId="{F25A3E00-51A5-4435-8C13-7B987270A029}" dt="2024-08-10T02:45:04.902" v="1550" actId="478"/>
          <ac:picMkLst>
            <pc:docMk/>
            <pc:sldMk cId="281665200" sldId="861"/>
            <ac:picMk id="13" creationId="{28A3FBB2-57A7-1F06-D5DA-73C5BE9D3101}"/>
          </ac:picMkLst>
        </pc:picChg>
        <pc:picChg chg="add mod">
          <ac:chgData name="章严晨_计算机学院" userId="249e344f-528b-4f64-b89e-2c615bddafaf" providerId="ADAL" clId="{F25A3E00-51A5-4435-8C13-7B987270A029}" dt="2024-08-10T02:45:21.469" v="1554" actId="1076"/>
          <ac:picMkLst>
            <pc:docMk/>
            <pc:sldMk cId="281665200" sldId="861"/>
            <ac:picMk id="15" creationId="{48372C77-26A6-3B4F-5E2C-C63875BDDDFA}"/>
          </ac:picMkLst>
        </pc:picChg>
        <pc:picChg chg="add mod">
          <ac:chgData name="章严晨_计算机学院" userId="249e344f-528b-4f64-b89e-2c615bddafaf" providerId="ADAL" clId="{F25A3E00-51A5-4435-8C13-7B987270A029}" dt="2024-08-10T02:46:05.112" v="1560" actId="1076"/>
          <ac:picMkLst>
            <pc:docMk/>
            <pc:sldMk cId="281665200" sldId="861"/>
            <ac:picMk id="17" creationId="{73E86A40-DEA1-01F9-C512-284E0AE122BA}"/>
          </ac:picMkLst>
        </pc:picChg>
      </pc:sldChg>
      <pc:sldChg chg="new del">
        <pc:chgData name="章严晨_计算机学院" userId="249e344f-528b-4f64-b89e-2c615bddafaf" providerId="ADAL" clId="{F25A3E00-51A5-4435-8C13-7B987270A029}" dt="2024-08-08T19:37:24.633" v="425" actId="47"/>
        <pc:sldMkLst>
          <pc:docMk/>
          <pc:sldMk cId="1976472555" sldId="862"/>
        </pc:sldMkLst>
      </pc:sldChg>
      <pc:sldChg chg="addSp delSp modSp add mod">
        <pc:chgData name="章严晨_计算机学院" userId="249e344f-528b-4f64-b89e-2c615bddafaf" providerId="ADAL" clId="{F25A3E00-51A5-4435-8C13-7B987270A029}" dt="2024-08-08T20:07:48.096" v="1093" actId="20577"/>
        <pc:sldMkLst>
          <pc:docMk/>
          <pc:sldMk cId="3022109623" sldId="863"/>
        </pc:sldMkLst>
        <pc:spChg chg="del">
          <ac:chgData name="章严晨_计算机学院" userId="249e344f-528b-4f64-b89e-2c615bddafaf" providerId="ADAL" clId="{F25A3E00-51A5-4435-8C13-7B987270A029}" dt="2024-08-08T19:39:43.730" v="492" actId="478"/>
          <ac:spMkLst>
            <pc:docMk/>
            <pc:sldMk cId="3022109623" sldId="863"/>
            <ac:spMk id="4" creationId="{7EEAB27C-A5A6-67AE-014E-ECAB2F5FCEC2}"/>
          </ac:spMkLst>
        </pc:spChg>
        <pc:spChg chg="mod">
          <ac:chgData name="章严晨_计算机学院" userId="249e344f-528b-4f64-b89e-2c615bddafaf" providerId="ADAL" clId="{F25A3E00-51A5-4435-8C13-7B987270A029}" dt="2024-08-08T19:38:26.658" v="475" actId="20577"/>
          <ac:spMkLst>
            <pc:docMk/>
            <pc:sldMk cId="3022109623" sldId="863"/>
            <ac:spMk id="7" creationId="{CBBF8836-0382-519B-79D2-355BA577B151}"/>
          </ac:spMkLst>
        </pc:spChg>
        <pc:spChg chg="del">
          <ac:chgData name="章严晨_计算机学院" userId="249e344f-528b-4f64-b89e-2c615bddafaf" providerId="ADAL" clId="{F25A3E00-51A5-4435-8C13-7B987270A029}" dt="2024-08-08T19:39:43.730" v="492" actId="478"/>
          <ac:spMkLst>
            <pc:docMk/>
            <pc:sldMk cId="3022109623" sldId="863"/>
            <ac:spMk id="8" creationId="{9502DA49-7238-40EA-D49C-9CACB75D1FEB}"/>
          </ac:spMkLst>
        </pc:spChg>
        <pc:spChg chg="del">
          <ac:chgData name="章严晨_计算机学院" userId="249e344f-528b-4f64-b89e-2c615bddafaf" providerId="ADAL" clId="{F25A3E00-51A5-4435-8C13-7B987270A029}" dt="2024-08-08T19:39:43.730" v="492" actId="478"/>
          <ac:spMkLst>
            <pc:docMk/>
            <pc:sldMk cId="3022109623" sldId="863"/>
            <ac:spMk id="11" creationId="{3CAC5A50-9BF5-2B48-ED66-6DD31EB831BC}"/>
          </ac:spMkLst>
        </pc:spChg>
        <pc:spChg chg="add mod">
          <ac:chgData name="章严晨_计算机学院" userId="249e344f-528b-4f64-b89e-2c615bddafaf" providerId="ADAL" clId="{F25A3E00-51A5-4435-8C13-7B987270A029}" dt="2024-08-08T20:07:48.096" v="1093" actId="20577"/>
          <ac:spMkLst>
            <pc:docMk/>
            <pc:sldMk cId="3022109623" sldId="863"/>
            <ac:spMk id="14" creationId="{6902618D-0FC4-C705-51C5-74F59DED468B}"/>
          </ac:spMkLst>
        </pc:spChg>
        <pc:picChg chg="del">
          <ac:chgData name="章严晨_计算机学院" userId="249e344f-528b-4f64-b89e-2c615bddafaf" providerId="ADAL" clId="{F25A3E00-51A5-4435-8C13-7B987270A029}" dt="2024-08-08T19:39:43.730" v="492" actId="478"/>
          <ac:picMkLst>
            <pc:docMk/>
            <pc:sldMk cId="3022109623" sldId="863"/>
            <ac:picMk id="2" creationId="{0E2E70A8-C3FF-AAE8-2902-5E8754225332}"/>
          </ac:picMkLst>
        </pc:picChg>
        <pc:picChg chg="del">
          <ac:chgData name="章严晨_计算机学院" userId="249e344f-528b-4f64-b89e-2c615bddafaf" providerId="ADAL" clId="{F25A3E00-51A5-4435-8C13-7B987270A029}" dt="2024-08-08T19:39:44.330" v="493" actId="478"/>
          <ac:picMkLst>
            <pc:docMk/>
            <pc:sldMk cId="3022109623" sldId="863"/>
            <ac:picMk id="5" creationId="{E6A5C890-26BD-884A-3DBC-6B700708A829}"/>
          </ac:picMkLst>
        </pc:picChg>
        <pc:picChg chg="add mod">
          <ac:chgData name="章严晨_计算机学院" userId="249e344f-528b-4f64-b89e-2c615bddafaf" providerId="ADAL" clId="{F25A3E00-51A5-4435-8C13-7B987270A029}" dt="2024-08-08T19:59:56.487" v="958" actId="1076"/>
          <ac:picMkLst>
            <pc:docMk/>
            <pc:sldMk cId="3022109623" sldId="863"/>
            <ac:picMk id="13" creationId="{C36E04B1-6BBF-D33A-E8CF-6E16D332B0C2}"/>
          </ac:picMkLst>
        </pc:picChg>
        <pc:picChg chg="add mod">
          <ac:chgData name="章严晨_计算机学院" userId="249e344f-528b-4f64-b89e-2c615bddafaf" providerId="ADAL" clId="{F25A3E00-51A5-4435-8C13-7B987270A029}" dt="2024-08-08T19:59:57.887" v="959" actId="1076"/>
          <ac:picMkLst>
            <pc:docMk/>
            <pc:sldMk cId="3022109623" sldId="863"/>
            <ac:picMk id="16" creationId="{B4FC3461-B398-147C-4343-3022E3B729C7}"/>
          </ac:picMkLst>
        </pc:picChg>
        <pc:cxnChg chg="del">
          <ac:chgData name="章严晨_计算机学院" userId="249e344f-528b-4f64-b89e-2c615bddafaf" providerId="ADAL" clId="{F25A3E00-51A5-4435-8C13-7B987270A029}" dt="2024-08-08T19:39:43.730" v="492" actId="478"/>
          <ac:cxnSpMkLst>
            <pc:docMk/>
            <pc:sldMk cId="3022109623" sldId="863"/>
            <ac:cxnSpMk id="9" creationId="{F50828B6-BB26-136F-AED2-B7CD4168F01C}"/>
          </ac:cxnSpMkLst>
        </pc:cxnChg>
        <pc:cxnChg chg="del">
          <ac:chgData name="章严晨_计算机学院" userId="249e344f-528b-4f64-b89e-2c615bddafaf" providerId="ADAL" clId="{F25A3E00-51A5-4435-8C13-7B987270A029}" dt="2024-08-08T19:39:43.730" v="492" actId="478"/>
          <ac:cxnSpMkLst>
            <pc:docMk/>
            <pc:sldMk cId="3022109623" sldId="863"/>
            <ac:cxnSpMk id="10" creationId="{90D342DE-1F76-522E-641A-B608029B2A43}"/>
          </ac:cxnSpMkLst>
        </pc:cxnChg>
      </pc:sldChg>
      <pc:sldChg chg="addSp delSp modSp new del mod">
        <pc:chgData name="章严晨_计算机学院" userId="249e344f-528b-4f64-b89e-2c615bddafaf" providerId="ADAL" clId="{F25A3E00-51A5-4435-8C13-7B987270A029}" dt="2024-08-08T19:39:30.966" v="487" actId="47"/>
        <pc:sldMkLst>
          <pc:docMk/>
          <pc:sldMk cId="3120313560" sldId="864"/>
        </pc:sldMkLst>
        <pc:spChg chg="del">
          <ac:chgData name="章严晨_计算机学院" userId="249e344f-528b-4f64-b89e-2c615bddafaf" providerId="ADAL" clId="{F25A3E00-51A5-4435-8C13-7B987270A029}" dt="2024-08-08T19:39:13.753" v="479" actId="478"/>
          <ac:spMkLst>
            <pc:docMk/>
            <pc:sldMk cId="3120313560" sldId="864"/>
            <ac:spMk id="2" creationId="{B532D16E-6635-53CE-1D67-FCB27C047CF8}"/>
          </ac:spMkLst>
        </pc:spChg>
        <pc:spChg chg="del">
          <ac:chgData name="章严晨_计算机学院" userId="249e344f-528b-4f64-b89e-2c615bddafaf" providerId="ADAL" clId="{F25A3E00-51A5-4435-8C13-7B987270A029}" dt="2024-08-08T19:39:13.753" v="479" actId="478"/>
          <ac:spMkLst>
            <pc:docMk/>
            <pc:sldMk cId="3120313560" sldId="864"/>
            <ac:spMk id="3" creationId="{423E9D87-102E-6915-AFAB-DEB861642962}"/>
          </ac:spMkLst>
        </pc:spChg>
        <pc:picChg chg="add del">
          <ac:chgData name="章严晨_计算机学院" userId="249e344f-528b-4f64-b89e-2c615bddafaf" providerId="ADAL" clId="{F25A3E00-51A5-4435-8C13-7B987270A029}" dt="2024-08-08T19:39:11.533" v="478" actId="22"/>
          <ac:picMkLst>
            <pc:docMk/>
            <pc:sldMk cId="3120313560" sldId="864"/>
            <ac:picMk id="6" creationId="{C2CDC95E-09D1-27BA-7072-007867307187}"/>
          </ac:picMkLst>
        </pc:picChg>
        <pc:picChg chg="add del mod">
          <ac:chgData name="章严晨_计算机学院" userId="249e344f-528b-4f64-b89e-2c615bddafaf" providerId="ADAL" clId="{F25A3E00-51A5-4435-8C13-7B987270A029}" dt="2024-08-08T19:39:25.555" v="484" actId="21"/>
          <ac:picMkLst>
            <pc:docMk/>
            <pc:sldMk cId="3120313560" sldId="864"/>
            <ac:picMk id="8" creationId="{C047D45B-45F1-09A6-02CF-9F5307F961D9}"/>
          </ac:picMkLst>
        </pc:picChg>
      </pc:sldChg>
      <pc:sldChg chg="addSp delSp modSp add mod">
        <pc:chgData name="章严晨_计算机学院" userId="249e344f-528b-4f64-b89e-2c615bddafaf" providerId="ADAL" clId="{F25A3E00-51A5-4435-8C13-7B987270A029}" dt="2024-08-10T03:02:59.880" v="1654" actId="1076"/>
        <pc:sldMkLst>
          <pc:docMk/>
          <pc:sldMk cId="722929011" sldId="865"/>
        </pc:sldMkLst>
        <pc:spChg chg="del">
          <ac:chgData name="章严晨_计算机学院" userId="249e344f-528b-4f64-b89e-2c615bddafaf" providerId="ADAL" clId="{F25A3E00-51A5-4435-8C13-7B987270A029}" dt="2024-08-08T19:39:30.158" v="486" actId="478"/>
          <ac:spMkLst>
            <pc:docMk/>
            <pc:sldMk cId="722929011" sldId="865"/>
            <ac:spMk id="4" creationId="{7EEAB27C-A5A6-67AE-014E-ECAB2F5FCEC2}"/>
          </ac:spMkLst>
        </pc:spChg>
        <pc:spChg chg="del">
          <ac:chgData name="章严晨_计算机学院" userId="249e344f-528b-4f64-b89e-2c615bddafaf" providerId="ADAL" clId="{F25A3E00-51A5-4435-8C13-7B987270A029}" dt="2024-08-08T19:39:30.158" v="486" actId="478"/>
          <ac:spMkLst>
            <pc:docMk/>
            <pc:sldMk cId="722929011" sldId="865"/>
            <ac:spMk id="8" creationId="{9502DA49-7238-40EA-D49C-9CACB75D1FEB}"/>
          </ac:spMkLst>
        </pc:spChg>
        <pc:spChg chg="del">
          <ac:chgData name="章严晨_计算机学院" userId="249e344f-528b-4f64-b89e-2c615bddafaf" providerId="ADAL" clId="{F25A3E00-51A5-4435-8C13-7B987270A029}" dt="2024-08-08T19:39:30.158" v="486" actId="478"/>
          <ac:spMkLst>
            <pc:docMk/>
            <pc:sldMk cId="722929011" sldId="865"/>
            <ac:spMk id="11" creationId="{3CAC5A50-9BF5-2B48-ED66-6DD31EB831BC}"/>
          </ac:spMkLst>
        </pc:spChg>
        <pc:spChg chg="add mod">
          <ac:chgData name="章严晨_计算机学院" userId="249e344f-528b-4f64-b89e-2c615bddafaf" providerId="ADAL" clId="{F25A3E00-51A5-4435-8C13-7B987270A029}" dt="2024-08-10T03:02:59.880" v="1654" actId="1076"/>
          <ac:spMkLst>
            <pc:docMk/>
            <pc:sldMk cId="722929011" sldId="865"/>
            <ac:spMk id="14" creationId="{BDEE12FE-3AF5-FB29-C0CA-D5C7A677E747}"/>
          </ac:spMkLst>
        </pc:spChg>
        <pc:spChg chg="add mod">
          <ac:chgData name="章严晨_计算机学院" userId="249e344f-528b-4f64-b89e-2c615bddafaf" providerId="ADAL" clId="{F25A3E00-51A5-4435-8C13-7B987270A029}" dt="2024-08-08T20:06:50.708" v="1083" actId="14100"/>
          <ac:spMkLst>
            <pc:docMk/>
            <pc:sldMk cId="722929011" sldId="865"/>
            <ac:spMk id="15" creationId="{78D0C11A-BCE3-1095-E776-9FAC1FE66E72}"/>
          </ac:spMkLst>
        </pc:spChg>
        <pc:spChg chg="add mod">
          <ac:chgData name="章严晨_计算机学院" userId="249e344f-528b-4f64-b89e-2c615bddafaf" providerId="ADAL" clId="{F25A3E00-51A5-4435-8C13-7B987270A029}" dt="2024-08-08T20:10:47.984" v="1254" actId="20577"/>
          <ac:spMkLst>
            <pc:docMk/>
            <pc:sldMk cId="722929011" sldId="865"/>
            <ac:spMk id="16" creationId="{A78E4E6A-B497-F8EB-FBF3-9870F417CCEB}"/>
          </ac:spMkLst>
        </pc:spChg>
        <pc:spChg chg="add mod">
          <ac:chgData name="章严晨_计算机学院" userId="249e344f-528b-4f64-b89e-2c615bddafaf" providerId="ADAL" clId="{F25A3E00-51A5-4435-8C13-7B987270A029}" dt="2024-08-08T20:14:20.149" v="1342" actId="21"/>
          <ac:spMkLst>
            <pc:docMk/>
            <pc:sldMk cId="722929011" sldId="865"/>
            <ac:spMk id="17" creationId="{F0299296-8E24-621E-6214-8F8945A872FE}"/>
          </ac:spMkLst>
        </pc:spChg>
        <pc:spChg chg="add mod">
          <ac:chgData name="章严晨_计算机学院" userId="249e344f-528b-4f64-b89e-2c615bddafaf" providerId="ADAL" clId="{F25A3E00-51A5-4435-8C13-7B987270A029}" dt="2024-08-08T20:14:26.399" v="1344" actId="1076"/>
          <ac:spMkLst>
            <pc:docMk/>
            <pc:sldMk cId="722929011" sldId="865"/>
            <ac:spMk id="19" creationId="{714ADF45-FEDA-FB36-6179-A3F5D5A81C88}"/>
          </ac:spMkLst>
        </pc:spChg>
        <pc:picChg chg="del">
          <ac:chgData name="章严晨_计算机学院" userId="249e344f-528b-4f64-b89e-2c615bddafaf" providerId="ADAL" clId="{F25A3E00-51A5-4435-8C13-7B987270A029}" dt="2024-08-08T19:39:30.158" v="486" actId="478"/>
          <ac:picMkLst>
            <pc:docMk/>
            <pc:sldMk cId="722929011" sldId="865"/>
            <ac:picMk id="2" creationId="{0E2E70A8-C3FF-AAE8-2902-5E8754225332}"/>
          </ac:picMkLst>
        </pc:picChg>
        <pc:picChg chg="del">
          <ac:chgData name="章严晨_计算机学院" userId="249e344f-528b-4f64-b89e-2c615bddafaf" providerId="ADAL" clId="{F25A3E00-51A5-4435-8C13-7B987270A029}" dt="2024-08-08T19:39:29.202" v="485" actId="478"/>
          <ac:picMkLst>
            <pc:docMk/>
            <pc:sldMk cId="722929011" sldId="865"/>
            <ac:picMk id="5" creationId="{E6A5C890-26BD-884A-3DBC-6B700708A829}"/>
          </ac:picMkLst>
        </pc:picChg>
        <pc:picChg chg="add mod">
          <ac:chgData name="章严晨_计算机学院" userId="249e344f-528b-4f64-b89e-2c615bddafaf" providerId="ADAL" clId="{F25A3E00-51A5-4435-8C13-7B987270A029}" dt="2024-08-08T20:00:04.917" v="961" actId="1076"/>
          <ac:picMkLst>
            <pc:docMk/>
            <pc:sldMk cId="722929011" sldId="865"/>
            <ac:picMk id="12" creationId="{C047D45B-45F1-09A6-02CF-9F5307F961D9}"/>
          </ac:picMkLst>
        </pc:picChg>
        <pc:cxnChg chg="del">
          <ac:chgData name="章严晨_计算机学院" userId="249e344f-528b-4f64-b89e-2c615bddafaf" providerId="ADAL" clId="{F25A3E00-51A5-4435-8C13-7B987270A029}" dt="2024-08-08T19:39:30.158" v="486" actId="478"/>
          <ac:cxnSpMkLst>
            <pc:docMk/>
            <pc:sldMk cId="722929011" sldId="865"/>
            <ac:cxnSpMk id="9" creationId="{F50828B6-BB26-136F-AED2-B7CD4168F01C}"/>
          </ac:cxnSpMkLst>
        </pc:cxnChg>
        <pc:cxnChg chg="del">
          <ac:chgData name="章严晨_计算机学院" userId="249e344f-528b-4f64-b89e-2c615bddafaf" providerId="ADAL" clId="{F25A3E00-51A5-4435-8C13-7B987270A029}" dt="2024-08-08T19:39:30.158" v="486" actId="478"/>
          <ac:cxnSpMkLst>
            <pc:docMk/>
            <pc:sldMk cId="722929011" sldId="865"/>
            <ac:cxnSpMk id="10" creationId="{90D342DE-1F76-522E-641A-B608029B2A43}"/>
          </ac:cxnSpMkLst>
        </pc:cxnChg>
      </pc:sldChg>
      <pc:sldChg chg="addSp delSp modSp new mod modAnim">
        <pc:chgData name="章严晨_计算机学院" userId="249e344f-528b-4f64-b89e-2c615bddafaf" providerId="ADAL" clId="{F25A3E00-51A5-4435-8C13-7B987270A029}" dt="2024-08-10T03:38:05.749" v="1838"/>
        <pc:sldMkLst>
          <pc:docMk/>
          <pc:sldMk cId="567049405" sldId="866"/>
        </pc:sldMkLst>
        <pc:spChg chg="mod">
          <ac:chgData name="章严晨_计算机学院" userId="249e344f-528b-4f64-b89e-2c615bddafaf" providerId="ADAL" clId="{F25A3E00-51A5-4435-8C13-7B987270A029}" dt="2024-08-10T02:55:01.849" v="1579"/>
          <ac:spMkLst>
            <pc:docMk/>
            <pc:sldMk cId="567049405" sldId="866"/>
            <ac:spMk id="2" creationId="{2BA1D63E-A356-705B-F887-1BC2B8EC2F2A}"/>
          </ac:spMkLst>
        </pc:spChg>
        <pc:spChg chg="del mod">
          <ac:chgData name="章严晨_计算机学院" userId="249e344f-528b-4f64-b89e-2c615bddafaf" providerId="ADAL" clId="{F25A3E00-51A5-4435-8C13-7B987270A029}" dt="2024-08-10T02:55:03.873" v="1581" actId="478"/>
          <ac:spMkLst>
            <pc:docMk/>
            <pc:sldMk cId="567049405" sldId="866"/>
            <ac:spMk id="3" creationId="{51BF3E2A-358F-6A8A-E245-4264213403C0}"/>
          </ac:spMkLst>
        </pc:spChg>
        <pc:spChg chg="add mod">
          <ac:chgData name="章严晨_计算机学院" userId="249e344f-528b-4f64-b89e-2c615bddafaf" providerId="ADAL" clId="{F25A3E00-51A5-4435-8C13-7B987270A029}" dt="2024-08-10T02:58:28.271" v="1633" actId="14100"/>
          <ac:spMkLst>
            <pc:docMk/>
            <pc:sldMk cId="567049405" sldId="866"/>
            <ac:spMk id="5" creationId="{025782E2-DDE6-288C-C5E1-BC3F206D49F5}"/>
          </ac:spMkLst>
        </pc:spChg>
        <pc:spChg chg="add del">
          <ac:chgData name="章严晨_计算机学院" userId="249e344f-528b-4f64-b89e-2c615bddafaf" providerId="ADAL" clId="{F25A3E00-51A5-4435-8C13-7B987270A029}" dt="2024-08-10T02:59:01.498" v="1635" actId="22"/>
          <ac:spMkLst>
            <pc:docMk/>
            <pc:sldMk cId="567049405" sldId="866"/>
            <ac:spMk id="8" creationId="{17594F9A-6140-F4E6-FCA1-394A52FDF1BF}"/>
          </ac:spMkLst>
        </pc:spChg>
        <pc:spChg chg="add del mod">
          <ac:chgData name="章严晨_计算机学院" userId="249e344f-528b-4f64-b89e-2c615bddafaf" providerId="ADAL" clId="{F25A3E00-51A5-4435-8C13-7B987270A029}" dt="2024-08-10T03:01:51.085" v="1641" actId="478"/>
          <ac:spMkLst>
            <pc:docMk/>
            <pc:sldMk cId="567049405" sldId="866"/>
            <ac:spMk id="10" creationId="{27571B8D-5F5E-717C-7A2A-A313F2F8084B}"/>
          </ac:spMkLst>
        </pc:spChg>
        <pc:spChg chg="add mod">
          <ac:chgData name="章严晨_计算机学院" userId="249e344f-528b-4f64-b89e-2c615bddafaf" providerId="ADAL" clId="{F25A3E00-51A5-4435-8C13-7B987270A029}" dt="2024-08-10T03:23:15.947" v="1718" actId="164"/>
          <ac:spMkLst>
            <pc:docMk/>
            <pc:sldMk cId="567049405" sldId="866"/>
            <ac:spMk id="13" creationId="{3ADFF51D-EC36-D71D-AA96-E6C33A0904E7}"/>
          </ac:spMkLst>
        </pc:spChg>
        <pc:spChg chg="add mod">
          <ac:chgData name="章严晨_计算机学院" userId="249e344f-528b-4f64-b89e-2c615bddafaf" providerId="ADAL" clId="{F25A3E00-51A5-4435-8C13-7B987270A029}" dt="2024-08-10T03:23:05.031" v="1715" actId="164"/>
          <ac:spMkLst>
            <pc:docMk/>
            <pc:sldMk cId="567049405" sldId="866"/>
            <ac:spMk id="15" creationId="{07DA96FF-1DF4-67D0-D994-2F200DDA25BD}"/>
          </ac:spMkLst>
        </pc:spChg>
        <pc:spChg chg="add mod">
          <ac:chgData name="章严晨_计算机学院" userId="249e344f-528b-4f64-b89e-2c615bddafaf" providerId="ADAL" clId="{F25A3E00-51A5-4435-8C13-7B987270A029}" dt="2024-08-10T03:23:15.947" v="1718" actId="164"/>
          <ac:spMkLst>
            <pc:docMk/>
            <pc:sldMk cId="567049405" sldId="866"/>
            <ac:spMk id="16" creationId="{13213445-7347-7CE7-9C15-E51C762C5747}"/>
          </ac:spMkLst>
        </pc:spChg>
        <pc:spChg chg="add mod">
          <ac:chgData name="章严晨_计算机学院" userId="249e344f-528b-4f64-b89e-2c615bddafaf" providerId="ADAL" clId="{F25A3E00-51A5-4435-8C13-7B987270A029}" dt="2024-08-10T03:23:05.031" v="1715" actId="164"/>
          <ac:spMkLst>
            <pc:docMk/>
            <pc:sldMk cId="567049405" sldId="866"/>
            <ac:spMk id="17" creationId="{8A6BC16C-4880-9875-FA1E-B427DA27B553}"/>
          </ac:spMkLst>
        </pc:spChg>
        <pc:spChg chg="add mod">
          <ac:chgData name="章严晨_计算机学院" userId="249e344f-528b-4f64-b89e-2c615bddafaf" providerId="ADAL" clId="{F25A3E00-51A5-4435-8C13-7B987270A029}" dt="2024-08-10T03:22:42.516" v="1712" actId="1076"/>
          <ac:spMkLst>
            <pc:docMk/>
            <pc:sldMk cId="567049405" sldId="866"/>
            <ac:spMk id="20" creationId="{C977DB23-38AE-CD6D-6430-EBC2D343FA65}"/>
          </ac:spMkLst>
        </pc:spChg>
        <pc:spChg chg="add mod">
          <ac:chgData name="章严晨_计算机学院" userId="249e344f-528b-4f64-b89e-2c615bddafaf" providerId="ADAL" clId="{F25A3E00-51A5-4435-8C13-7B987270A029}" dt="2024-08-10T03:26:13.272" v="1742"/>
          <ac:spMkLst>
            <pc:docMk/>
            <pc:sldMk cId="567049405" sldId="866"/>
            <ac:spMk id="39" creationId="{E72DF6BB-8D00-3B51-0916-26FAA1C40F50}"/>
          </ac:spMkLst>
        </pc:spChg>
        <pc:spChg chg="add mod">
          <ac:chgData name="章严晨_计算机学院" userId="249e344f-528b-4f64-b89e-2c615bddafaf" providerId="ADAL" clId="{F25A3E00-51A5-4435-8C13-7B987270A029}" dt="2024-08-10T03:36:57.347" v="1804" actId="164"/>
          <ac:spMkLst>
            <pc:docMk/>
            <pc:sldMk cId="567049405" sldId="866"/>
            <ac:spMk id="52" creationId="{8484BA37-7A69-6592-EEBC-30E3F425D48E}"/>
          </ac:spMkLst>
        </pc:spChg>
        <pc:spChg chg="add mod">
          <ac:chgData name="章严晨_计算机学院" userId="249e344f-528b-4f64-b89e-2c615bddafaf" providerId="ADAL" clId="{F25A3E00-51A5-4435-8C13-7B987270A029}" dt="2024-08-10T03:36:57.347" v="1804" actId="164"/>
          <ac:spMkLst>
            <pc:docMk/>
            <pc:sldMk cId="567049405" sldId="866"/>
            <ac:spMk id="55" creationId="{F17E7F07-8A06-9AC1-9981-E7F46AE0C77C}"/>
          </ac:spMkLst>
        </pc:spChg>
        <pc:spChg chg="add mod">
          <ac:chgData name="章严晨_计算机学院" userId="249e344f-528b-4f64-b89e-2c615bddafaf" providerId="ADAL" clId="{F25A3E00-51A5-4435-8C13-7B987270A029}" dt="2024-08-10T03:37:56.827" v="1835" actId="20577"/>
          <ac:spMkLst>
            <pc:docMk/>
            <pc:sldMk cId="567049405" sldId="866"/>
            <ac:spMk id="60" creationId="{4F626083-3D38-A53F-C66C-6C02EA999815}"/>
          </ac:spMkLst>
        </pc:spChg>
        <pc:grpChg chg="add mod">
          <ac:chgData name="章严晨_计算机学院" userId="249e344f-528b-4f64-b89e-2c615bddafaf" providerId="ADAL" clId="{F25A3E00-51A5-4435-8C13-7B987270A029}" dt="2024-08-10T03:36:32.403" v="1783" actId="1076"/>
          <ac:grpSpMkLst>
            <pc:docMk/>
            <pc:sldMk cId="567049405" sldId="866"/>
            <ac:grpSpMk id="21" creationId="{2DB82F9A-0F3F-2273-D15F-B5FA5C22AF67}"/>
          </ac:grpSpMkLst>
        </pc:grpChg>
        <pc:grpChg chg="add mod">
          <ac:chgData name="章严晨_计算机学院" userId="249e344f-528b-4f64-b89e-2c615bddafaf" providerId="ADAL" clId="{F25A3E00-51A5-4435-8C13-7B987270A029}" dt="2024-08-10T03:36:34.108" v="1784" actId="1076"/>
          <ac:grpSpMkLst>
            <pc:docMk/>
            <pc:sldMk cId="567049405" sldId="866"/>
            <ac:grpSpMk id="22" creationId="{38E80A3C-9496-AB61-31CC-DDA6BE5F6E2C}"/>
          </ac:grpSpMkLst>
        </pc:grpChg>
        <pc:grpChg chg="add mod">
          <ac:chgData name="章严晨_计算机学院" userId="249e344f-528b-4f64-b89e-2c615bddafaf" providerId="ADAL" clId="{F25A3E00-51A5-4435-8C13-7B987270A029}" dt="2024-08-10T03:37:23.403" v="1810" actId="1076"/>
          <ac:grpSpMkLst>
            <pc:docMk/>
            <pc:sldMk cId="567049405" sldId="866"/>
            <ac:grpSpMk id="56" creationId="{99931AC7-F672-FB96-4976-692B5EE695D6}"/>
          </ac:grpSpMkLst>
        </pc:grpChg>
        <pc:picChg chg="add mod">
          <ac:chgData name="章严晨_计算机学院" userId="249e344f-528b-4f64-b89e-2c615bddafaf" providerId="ADAL" clId="{F25A3E00-51A5-4435-8C13-7B987270A029}" dt="2024-08-10T03:23:05.031" v="1715" actId="164"/>
          <ac:picMkLst>
            <pc:docMk/>
            <pc:sldMk cId="567049405" sldId="866"/>
            <ac:picMk id="6" creationId="{9C0F8655-C947-0503-A704-16A7FF5DD031}"/>
          </ac:picMkLst>
        </pc:picChg>
        <pc:picChg chg="add mod">
          <ac:chgData name="章严晨_计算机学院" userId="249e344f-528b-4f64-b89e-2c615bddafaf" providerId="ADAL" clId="{F25A3E00-51A5-4435-8C13-7B987270A029}" dt="2024-08-10T03:23:15.947" v="1718" actId="164"/>
          <ac:picMkLst>
            <pc:docMk/>
            <pc:sldMk cId="567049405" sldId="866"/>
            <ac:picMk id="11" creationId="{82661860-4D94-0B01-9BEB-AD3552F2F49F}"/>
          </ac:picMkLst>
        </pc:picChg>
        <pc:picChg chg="add mod">
          <ac:chgData name="章严晨_计算机学院" userId="249e344f-528b-4f64-b89e-2c615bddafaf" providerId="ADAL" clId="{F25A3E00-51A5-4435-8C13-7B987270A029}" dt="2024-08-10T03:22:19.253" v="1699" actId="1076"/>
          <ac:picMkLst>
            <pc:docMk/>
            <pc:sldMk cId="567049405" sldId="866"/>
            <ac:picMk id="19" creationId="{B2A49F18-8CC9-65AA-AFFE-C55BA9F5FCB6}"/>
          </ac:picMkLst>
        </pc:picChg>
        <pc:picChg chg="add mod">
          <ac:chgData name="章严晨_计算机学院" userId="249e344f-528b-4f64-b89e-2c615bddafaf" providerId="ADAL" clId="{F25A3E00-51A5-4435-8C13-7B987270A029}" dt="2024-08-10T03:36:57.347" v="1804" actId="164"/>
          <ac:picMkLst>
            <pc:docMk/>
            <pc:sldMk cId="567049405" sldId="866"/>
            <ac:picMk id="54" creationId="{17CA0E2D-3CC9-13A9-332C-BBB22DE5D6A6}"/>
          </ac:picMkLst>
        </pc:picChg>
        <pc:cxnChg chg="add mod">
          <ac:chgData name="章严晨_计算机学院" userId="249e344f-528b-4f64-b89e-2c615bddafaf" providerId="ADAL" clId="{F25A3E00-51A5-4435-8C13-7B987270A029}" dt="2024-08-10T03:27:04.962" v="1756" actId="14100"/>
          <ac:cxnSpMkLst>
            <pc:docMk/>
            <pc:sldMk cId="567049405" sldId="866"/>
            <ac:cxnSpMk id="24" creationId="{9AF87038-E553-D1E9-BE1F-5ABD1479FDF2}"/>
          </ac:cxnSpMkLst>
        </pc:cxnChg>
        <pc:cxnChg chg="add del mod">
          <ac:chgData name="章严晨_计算机学院" userId="249e344f-528b-4f64-b89e-2c615bddafaf" providerId="ADAL" clId="{F25A3E00-51A5-4435-8C13-7B987270A029}" dt="2024-08-10T03:25:23.289" v="1738" actId="478"/>
          <ac:cxnSpMkLst>
            <pc:docMk/>
            <pc:sldMk cId="567049405" sldId="866"/>
            <ac:cxnSpMk id="27" creationId="{69180B2C-CEBC-9361-F89C-3BACAAC2180E}"/>
          </ac:cxnSpMkLst>
        </pc:cxnChg>
        <pc:cxnChg chg="add del mod">
          <ac:chgData name="章严晨_计算机学院" userId="249e344f-528b-4f64-b89e-2c615bddafaf" providerId="ADAL" clId="{F25A3E00-51A5-4435-8C13-7B987270A029}" dt="2024-08-10T03:25:23.289" v="1738" actId="478"/>
          <ac:cxnSpMkLst>
            <pc:docMk/>
            <pc:sldMk cId="567049405" sldId="866"/>
            <ac:cxnSpMk id="30" creationId="{36DBC789-94D6-CAE6-D3C6-45652763B9B9}"/>
          </ac:cxnSpMkLst>
        </pc:cxnChg>
        <pc:cxnChg chg="add mod">
          <ac:chgData name="章严晨_计算机学院" userId="249e344f-528b-4f64-b89e-2c615bddafaf" providerId="ADAL" clId="{F25A3E00-51A5-4435-8C13-7B987270A029}" dt="2024-08-10T03:27:06.941" v="1757" actId="14100"/>
          <ac:cxnSpMkLst>
            <pc:docMk/>
            <pc:sldMk cId="567049405" sldId="866"/>
            <ac:cxnSpMk id="40" creationId="{3FED7CFD-8026-AE71-FC23-EF3B67FCD715}"/>
          </ac:cxnSpMkLst>
        </pc:cxnChg>
        <pc:cxnChg chg="add mod">
          <ac:chgData name="章严晨_计算机学院" userId="249e344f-528b-4f64-b89e-2c615bddafaf" providerId="ADAL" clId="{F25A3E00-51A5-4435-8C13-7B987270A029}" dt="2024-08-10T03:27:11.946" v="1759" actId="14100"/>
          <ac:cxnSpMkLst>
            <pc:docMk/>
            <pc:sldMk cId="567049405" sldId="866"/>
            <ac:cxnSpMk id="43" creationId="{6A29DDB4-9080-9FCC-1998-824E4F2C4D28}"/>
          </ac:cxnSpMkLst>
        </pc:cxnChg>
        <pc:cxnChg chg="add mod">
          <ac:chgData name="章严晨_计算机学院" userId="249e344f-528b-4f64-b89e-2c615bddafaf" providerId="ADAL" clId="{F25A3E00-51A5-4435-8C13-7B987270A029}" dt="2024-08-10T03:37:13.426" v="1808" actId="14100"/>
          <ac:cxnSpMkLst>
            <pc:docMk/>
            <pc:sldMk cId="567049405" sldId="866"/>
            <ac:cxnSpMk id="57" creationId="{07E66460-8259-C02C-C577-A64FF970CCA0}"/>
          </ac:cxnSpMkLst>
        </pc:cxnChg>
      </pc:sldChg>
      <pc:sldChg chg="new del">
        <pc:chgData name="章严晨_计算机学院" userId="249e344f-528b-4f64-b89e-2c615bddafaf" providerId="ADAL" clId="{F25A3E00-51A5-4435-8C13-7B987270A029}" dt="2024-08-08T19:40:21.957" v="495" actId="47"/>
        <pc:sldMkLst>
          <pc:docMk/>
          <pc:sldMk cId="1103944100" sldId="866"/>
        </pc:sldMkLst>
      </pc:sldChg>
      <pc:sldChg chg="new add del">
        <pc:chgData name="章严晨_计算机学院" userId="249e344f-528b-4f64-b89e-2c615bddafaf" providerId="ADAL" clId="{F25A3E00-51A5-4435-8C13-7B987270A029}" dt="2024-08-10T02:27:55.540" v="1493" actId="680"/>
        <pc:sldMkLst>
          <pc:docMk/>
          <pc:sldMk cId="3935015296" sldId="866"/>
        </pc:sldMkLst>
      </pc:sldChg>
      <pc:sldChg chg="addSp delSp modSp add mod modAnim">
        <pc:chgData name="章严晨_计算机学院" userId="249e344f-528b-4f64-b89e-2c615bddafaf" providerId="ADAL" clId="{F25A3E00-51A5-4435-8C13-7B987270A029}" dt="2024-08-10T04:13:50.167" v="1916" actId="14100"/>
        <pc:sldMkLst>
          <pc:docMk/>
          <pc:sldMk cId="1096393807" sldId="867"/>
        </pc:sldMkLst>
        <pc:spChg chg="del">
          <ac:chgData name="章严晨_计算机学院" userId="249e344f-528b-4f64-b89e-2c615bddafaf" providerId="ADAL" clId="{F25A3E00-51A5-4435-8C13-7B987270A029}" dt="2024-08-10T03:39:22.532" v="1841" actId="478"/>
          <ac:spMkLst>
            <pc:docMk/>
            <pc:sldMk cId="1096393807" sldId="867"/>
            <ac:spMk id="4" creationId="{7EEAB27C-A5A6-67AE-014E-ECAB2F5FCEC2}"/>
          </ac:spMkLst>
        </pc:spChg>
        <pc:spChg chg="mod">
          <ac:chgData name="章严晨_计算机学院" userId="249e344f-528b-4f64-b89e-2c615bddafaf" providerId="ADAL" clId="{F25A3E00-51A5-4435-8C13-7B987270A029}" dt="2024-08-10T04:13:50.167" v="1916" actId="14100"/>
          <ac:spMkLst>
            <pc:docMk/>
            <pc:sldMk cId="1096393807" sldId="867"/>
            <ac:spMk id="7" creationId="{CBBF8836-0382-519B-79D2-355BA577B151}"/>
          </ac:spMkLst>
        </pc:spChg>
        <pc:spChg chg="del">
          <ac:chgData name="章严晨_计算机学院" userId="249e344f-528b-4f64-b89e-2c615bddafaf" providerId="ADAL" clId="{F25A3E00-51A5-4435-8C13-7B987270A029}" dt="2024-08-10T03:39:22.532" v="1841" actId="478"/>
          <ac:spMkLst>
            <pc:docMk/>
            <pc:sldMk cId="1096393807" sldId="867"/>
            <ac:spMk id="8" creationId="{9502DA49-7238-40EA-D49C-9CACB75D1FEB}"/>
          </ac:spMkLst>
        </pc:spChg>
        <pc:spChg chg="del">
          <ac:chgData name="章严晨_计算机学院" userId="249e344f-528b-4f64-b89e-2c615bddafaf" providerId="ADAL" clId="{F25A3E00-51A5-4435-8C13-7B987270A029}" dt="2024-08-10T03:39:22.532" v="1841" actId="478"/>
          <ac:spMkLst>
            <pc:docMk/>
            <pc:sldMk cId="1096393807" sldId="867"/>
            <ac:spMk id="11" creationId="{3CAC5A50-9BF5-2B48-ED66-6DD31EB831BC}"/>
          </ac:spMkLst>
        </pc:spChg>
        <pc:spChg chg="add del mod">
          <ac:chgData name="章严晨_计算机学院" userId="249e344f-528b-4f64-b89e-2c615bddafaf" providerId="ADAL" clId="{F25A3E00-51A5-4435-8C13-7B987270A029}" dt="2024-08-10T04:04:30.676" v="1857" actId="478"/>
          <ac:spMkLst>
            <pc:docMk/>
            <pc:sldMk cId="1096393807" sldId="867"/>
            <ac:spMk id="16" creationId="{7974D81E-C600-B980-2690-E3A5B034C392}"/>
          </ac:spMkLst>
        </pc:spChg>
        <pc:spChg chg="add mod">
          <ac:chgData name="章严晨_计算机学院" userId="249e344f-528b-4f64-b89e-2c615bddafaf" providerId="ADAL" clId="{F25A3E00-51A5-4435-8C13-7B987270A029}" dt="2024-08-10T04:12:34.566" v="1899" actId="14100"/>
          <ac:spMkLst>
            <pc:docMk/>
            <pc:sldMk cId="1096393807" sldId="867"/>
            <ac:spMk id="17" creationId="{F91E1C41-02CF-5222-69D2-677A644AFF1A}"/>
          </ac:spMkLst>
        </pc:spChg>
        <pc:spChg chg="add mod">
          <ac:chgData name="章严晨_计算机学院" userId="249e344f-528b-4f64-b89e-2c615bddafaf" providerId="ADAL" clId="{F25A3E00-51A5-4435-8C13-7B987270A029}" dt="2024-08-10T04:12:43.438" v="1903" actId="14100"/>
          <ac:spMkLst>
            <pc:docMk/>
            <pc:sldMk cId="1096393807" sldId="867"/>
            <ac:spMk id="18" creationId="{1AB84B60-6A8E-003D-DDBA-F45629E5F8E1}"/>
          </ac:spMkLst>
        </pc:spChg>
        <pc:spChg chg="add mod">
          <ac:chgData name="章严晨_计算机学院" userId="249e344f-528b-4f64-b89e-2c615bddafaf" providerId="ADAL" clId="{F25A3E00-51A5-4435-8C13-7B987270A029}" dt="2024-08-10T04:13:00.996" v="1911" actId="1076"/>
          <ac:spMkLst>
            <pc:docMk/>
            <pc:sldMk cId="1096393807" sldId="867"/>
            <ac:spMk id="19" creationId="{4429B12C-ACC2-0879-6B14-9A056194459D}"/>
          </ac:spMkLst>
        </pc:spChg>
        <pc:picChg chg="del">
          <ac:chgData name="章严晨_计算机学院" userId="249e344f-528b-4f64-b89e-2c615bddafaf" providerId="ADAL" clId="{F25A3E00-51A5-4435-8C13-7B987270A029}" dt="2024-08-10T03:39:22.532" v="1841" actId="478"/>
          <ac:picMkLst>
            <pc:docMk/>
            <pc:sldMk cId="1096393807" sldId="867"/>
            <ac:picMk id="2" creationId="{0E2E70A8-C3FF-AAE8-2902-5E8754225332}"/>
          </ac:picMkLst>
        </pc:picChg>
        <pc:picChg chg="del">
          <ac:chgData name="章严晨_计算机学院" userId="249e344f-528b-4f64-b89e-2c615bddafaf" providerId="ADAL" clId="{F25A3E00-51A5-4435-8C13-7B987270A029}" dt="2024-08-10T03:39:21.283" v="1840" actId="478"/>
          <ac:picMkLst>
            <pc:docMk/>
            <pc:sldMk cId="1096393807" sldId="867"/>
            <ac:picMk id="5" creationId="{E6A5C890-26BD-884A-3DBC-6B700708A829}"/>
          </ac:picMkLst>
        </pc:picChg>
        <pc:picChg chg="add del mod">
          <ac:chgData name="章严晨_计算机学院" userId="249e344f-528b-4f64-b89e-2c615bddafaf" providerId="ADAL" clId="{F25A3E00-51A5-4435-8C13-7B987270A029}" dt="2024-08-10T03:43:27.472" v="1845" actId="478"/>
          <ac:picMkLst>
            <pc:docMk/>
            <pc:sldMk cId="1096393807" sldId="867"/>
            <ac:picMk id="12" creationId="{ED989CCB-F12C-DFD4-6409-31D8673B785E}"/>
          </ac:picMkLst>
        </pc:picChg>
        <pc:picChg chg="add mod">
          <ac:chgData name="章严晨_计算机学院" userId="249e344f-528b-4f64-b89e-2c615bddafaf" providerId="ADAL" clId="{F25A3E00-51A5-4435-8C13-7B987270A029}" dt="2024-08-10T04:12:35.987" v="1901" actId="1076"/>
          <ac:picMkLst>
            <pc:docMk/>
            <pc:sldMk cId="1096393807" sldId="867"/>
            <ac:picMk id="14" creationId="{7BDF12D6-825A-E614-572A-0A525EF0110D}"/>
          </ac:picMkLst>
        </pc:picChg>
        <pc:picChg chg="add del mod">
          <ac:chgData name="章严晨_计算机学院" userId="249e344f-528b-4f64-b89e-2c615bddafaf" providerId="ADAL" clId="{F25A3E00-51A5-4435-8C13-7B987270A029}" dt="2024-08-10T04:04:04.217" v="1852" actId="478"/>
          <ac:picMkLst>
            <pc:docMk/>
            <pc:sldMk cId="1096393807" sldId="867"/>
            <ac:picMk id="15" creationId="{96133CE0-DE9A-2E14-23AE-3E93050AB42A}"/>
          </ac:picMkLst>
        </pc:picChg>
        <pc:cxnChg chg="del">
          <ac:chgData name="章严晨_计算机学院" userId="249e344f-528b-4f64-b89e-2c615bddafaf" providerId="ADAL" clId="{F25A3E00-51A5-4435-8C13-7B987270A029}" dt="2024-08-10T03:39:22.532" v="1841" actId="478"/>
          <ac:cxnSpMkLst>
            <pc:docMk/>
            <pc:sldMk cId="1096393807" sldId="867"/>
            <ac:cxnSpMk id="9" creationId="{F50828B6-BB26-136F-AED2-B7CD4168F01C}"/>
          </ac:cxnSpMkLst>
        </pc:cxnChg>
        <pc:cxnChg chg="del">
          <ac:chgData name="章严晨_计算机学院" userId="249e344f-528b-4f64-b89e-2c615bddafaf" providerId="ADAL" clId="{F25A3E00-51A5-4435-8C13-7B987270A029}" dt="2024-08-10T03:39:22.532" v="1841" actId="478"/>
          <ac:cxnSpMkLst>
            <pc:docMk/>
            <pc:sldMk cId="1096393807" sldId="867"/>
            <ac:cxnSpMk id="10" creationId="{90D342DE-1F76-522E-641A-B608029B2A43}"/>
          </ac:cxnSpMkLst>
        </pc:cxnChg>
      </pc:sldChg>
      <pc:sldChg chg="addSp modSp add del mod modAnim">
        <pc:chgData name="章严晨_计算机学院" userId="249e344f-528b-4f64-b89e-2c615bddafaf" providerId="ADAL" clId="{F25A3E00-51A5-4435-8C13-7B987270A029}" dt="2024-08-10T02:27:55.091" v="1492"/>
        <pc:sldMkLst>
          <pc:docMk/>
          <pc:sldMk cId="2095119423" sldId="867"/>
        </pc:sldMkLst>
        <pc:spChg chg="mod">
          <ac:chgData name="章严晨_计算机学院" userId="249e344f-528b-4f64-b89e-2c615bddafaf" providerId="ADAL" clId="{F25A3E00-51A5-4435-8C13-7B987270A029}" dt="2024-08-10T02:27:35.062" v="1485"/>
          <ac:spMkLst>
            <pc:docMk/>
            <pc:sldMk cId="2095119423" sldId="867"/>
            <ac:spMk id="6" creationId="{4841308E-A6E5-2BE8-1B52-790958C59F6C}"/>
          </ac:spMkLst>
        </pc:spChg>
        <pc:spChg chg="mod">
          <ac:chgData name="章严晨_计算机学院" userId="249e344f-528b-4f64-b89e-2c615bddafaf" providerId="ADAL" clId="{F25A3E00-51A5-4435-8C13-7B987270A029}" dt="2024-08-10T02:27:35.062" v="1485"/>
          <ac:spMkLst>
            <pc:docMk/>
            <pc:sldMk cId="2095119423" sldId="867"/>
            <ac:spMk id="11" creationId="{1CE18B05-9AE0-F9FD-E3D0-83153A7195FF}"/>
          </ac:spMkLst>
        </pc:spChg>
        <pc:spChg chg="mod">
          <ac:chgData name="章严晨_计算机学院" userId="249e344f-528b-4f64-b89e-2c615bddafaf" providerId="ADAL" clId="{F25A3E00-51A5-4435-8C13-7B987270A029}" dt="2024-08-10T02:27:35.062" v="1485"/>
          <ac:spMkLst>
            <pc:docMk/>
            <pc:sldMk cId="2095119423" sldId="867"/>
            <ac:spMk id="13" creationId="{950CA4C2-7720-61D0-1E42-A0248F7580D3}"/>
          </ac:spMkLst>
        </pc:spChg>
        <pc:spChg chg="mod">
          <ac:chgData name="章严晨_计算机学院" userId="249e344f-528b-4f64-b89e-2c615bddafaf" providerId="ADAL" clId="{F25A3E00-51A5-4435-8C13-7B987270A029}" dt="2024-08-10T02:27:35.062" v="1485"/>
          <ac:spMkLst>
            <pc:docMk/>
            <pc:sldMk cId="2095119423" sldId="867"/>
            <ac:spMk id="14" creationId="{0B78C436-BE1E-394D-1FB2-BD2DA23BF646}"/>
          </ac:spMkLst>
        </pc:spChg>
        <pc:grpChg chg="add mod">
          <ac:chgData name="章严晨_计算机学院" userId="249e344f-528b-4f64-b89e-2c615bddafaf" providerId="ADAL" clId="{F25A3E00-51A5-4435-8C13-7B987270A029}" dt="2024-08-10T02:27:52.795" v="1489" actId="14100"/>
          <ac:grpSpMkLst>
            <pc:docMk/>
            <pc:sldMk cId="2095119423" sldId="867"/>
            <ac:grpSpMk id="3" creationId="{0E115745-D3AA-8231-3169-4E2199762586}"/>
          </ac:grpSpMkLst>
        </pc:grpChg>
        <pc:grpChg chg="add mod">
          <ac:chgData name="章严晨_计算机学院" userId="249e344f-528b-4f64-b89e-2c615bddafaf" providerId="ADAL" clId="{F25A3E00-51A5-4435-8C13-7B987270A029}" dt="2024-08-10T02:27:52.533" v="1488" actId="1076"/>
          <ac:grpSpMkLst>
            <pc:docMk/>
            <pc:sldMk cId="2095119423" sldId="867"/>
            <ac:grpSpMk id="12" creationId="{AE01C064-48EF-A9D8-54D8-A8740117428E}"/>
          </ac:grpSpMkLst>
        </pc:grpChg>
      </pc:sldChg>
      <pc:sldChg chg="addSp delSp new del mod">
        <pc:chgData name="章严晨_计算机学院" userId="249e344f-528b-4f64-b89e-2c615bddafaf" providerId="ADAL" clId="{F25A3E00-51A5-4435-8C13-7B987270A029}" dt="2024-08-10T04:07:49.292" v="1862" actId="47"/>
        <pc:sldMkLst>
          <pc:docMk/>
          <pc:sldMk cId="2664775239" sldId="868"/>
        </pc:sldMkLst>
        <pc:picChg chg="add del">
          <ac:chgData name="章严晨_计算机学院" userId="249e344f-528b-4f64-b89e-2c615bddafaf" providerId="ADAL" clId="{F25A3E00-51A5-4435-8C13-7B987270A029}" dt="2024-08-10T04:07:47.159" v="1861" actId="21"/>
          <ac:picMkLst>
            <pc:docMk/>
            <pc:sldMk cId="2664775239" sldId="868"/>
            <ac:picMk id="6" creationId="{64E03C65-8ACE-57E7-86A3-B5264256BC65}"/>
          </ac:picMkLst>
        </pc:picChg>
      </pc:sldChg>
      <pc:sldChg chg="addSp delSp modSp add mod modAnim">
        <pc:chgData name="章严晨_计算机学院" userId="249e344f-528b-4f64-b89e-2c615bddafaf" providerId="ADAL" clId="{F25A3E00-51A5-4435-8C13-7B987270A029}" dt="2024-08-10T04:13:15.845" v="1912"/>
        <pc:sldMkLst>
          <pc:docMk/>
          <pc:sldMk cId="1623212070" sldId="869"/>
        </pc:sldMkLst>
        <pc:spChg chg="del">
          <ac:chgData name="章严晨_计算机学院" userId="249e344f-528b-4f64-b89e-2c615bddafaf" providerId="ADAL" clId="{F25A3E00-51A5-4435-8C13-7B987270A029}" dt="2024-08-10T04:07:57.783" v="1863" actId="478"/>
          <ac:spMkLst>
            <pc:docMk/>
            <pc:sldMk cId="1623212070" sldId="869"/>
            <ac:spMk id="4" creationId="{7EEAB27C-A5A6-67AE-014E-ECAB2F5FCEC2}"/>
          </ac:spMkLst>
        </pc:spChg>
        <pc:spChg chg="mod">
          <ac:chgData name="章严晨_计算机学院" userId="249e344f-528b-4f64-b89e-2c615bddafaf" providerId="ADAL" clId="{F25A3E00-51A5-4435-8C13-7B987270A029}" dt="2024-08-10T04:09:22.015" v="1885" actId="14100"/>
          <ac:spMkLst>
            <pc:docMk/>
            <pc:sldMk cId="1623212070" sldId="869"/>
            <ac:spMk id="7" creationId="{CBBF8836-0382-519B-79D2-355BA577B151}"/>
          </ac:spMkLst>
        </pc:spChg>
        <pc:spChg chg="del">
          <ac:chgData name="章严晨_计算机学院" userId="249e344f-528b-4f64-b89e-2c615bddafaf" providerId="ADAL" clId="{F25A3E00-51A5-4435-8C13-7B987270A029}" dt="2024-08-10T04:07:57.783" v="1863" actId="478"/>
          <ac:spMkLst>
            <pc:docMk/>
            <pc:sldMk cId="1623212070" sldId="869"/>
            <ac:spMk id="8" creationId="{9502DA49-7238-40EA-D49C-9CACB75D1FEB}"/>
          </ac:spMkLst>
        </pc:spChg>
        <pc:spChg chg="del">
          <ac:chgData name="章严晨_计算机学院" userId="249e344f-528b-4f64-b89e-2c615bddafaf" providerId="ADAL" clId="{F25A3E00-51A5-4435-8C13-7B987270A029}" dt="2024-08-10T04:07:57.783" v="1863" actId="478"/>
          <ac:spMkLst>
            <pc:docMk/>
            <pc:sldMk cId="1623212070" sldId="869"/>
            <ac:spMk id="11" creationId="{3CAC5A50-9BF5-2B48-ED66-6DD31EB831BC}"/>
          </ac:spMkLst>
        </pc:spChg>
        <pc:spChg chg="add mod">
          <ac:chgData name="章严晨_计算机学院" userId="249e344f-528b-4f64-b89e-2c615bddafaf" providerId="ADAL" clId="{F25A3E00-51A5-4435-8C13-7B987270A029}" dt="2024-08-10T04:11:15.452" v="1887" actId="1076"/>
          <ac:spMkLst>
            <pc:docMk/>
            <pc:sldMk cId="1623212070" sldId="869"/>
            <ac:spMk id="13" creationId="{9618646D-5C35-6421-8D55-D32D3032D933}"/>
          </ac:spMkLst>
        </pc:spChg>
        <pc:spChg chg="add mod">
          <ac:chgData name="章严晨_计算机学院" userId="249e344f-528b-4f64-b89e-2c615bddafaf" providerId="ADAL" clId="{F25A3E00-51A5-4435-8C13-7B987270A029}" dt="2024-08-10T04:12:06.769" v="1894" actId="208"/>
          <ac:spMkLst>
            <pc:docMk/>
            <pc:sldMk cId="1623212070" sldId="869"/>
            <ac:spMk id="14" creationId="{7F19965C-FAD5-BA3C-20CC-4F2512141240}"/>
          </ac:spMkLst>
        </pc:spChg>
        <pc:spChg chg="add mod">
          <ac:chgData name="章严晨_计算机学院" userId="249e344f-528b-4f64-b89e-2c615bddafaf" providerId="ADAL" clId="{F25A3E00-51A5-4435-8C13-7B987270A029}" dt="2024-08-10T04:12:19.955" v="1896" actId="208"/>
          <ac:spMkLst>
            <pc:docMk/>
            <pc:sldMk cId="1623212070" sldId="869"/>
            <ac:spMk id="15" creationId="{CEBCF56E-8121-A2EC-414B-1F1A029DE143}"/>
          </ac:spMkLst>
        </pc:spChg>
        <pc:picChg chg="del">
          <ac:chgData name="章严晨_计算机学院" userId="249e344f-528b-4f64-b89e-2c615bddafaf" providerId="ADAL" clId="{F25A3E00-51A5-4435-8C13-7B987270A029}" dt="2024-08-10T04:07:57.783" v="1863" actId="478"/>
          <ac:picMkLst>
            <pc:docMk/>
            <pc:sldMk cId="1623212070" sldId="869"/>
            <ac:picMk id="2" creationId="{0E2E70A8-C3FF-AAE8-2902-5E8754225332}"/>
          </ac:picMkLst>
        </pc:picChg>
        <pc:picChg chg="del">
          <ac:chgData name="章严晨_计算机学院" userId="249e344f-528b-4f64-b89e-2c615bddafaf" providerId="ADAL" clId="{F25A3E00-51A5-4435-8C13-7B987270A029}" dt="2024-08-10T04:07:58.359" v="1864" actId="478"/>
          <ac:picMkLst>
            <pc:docMk/>
            <pc:sldMk cId="1623212070" sldId="869"/>
            <ac:picMk id="5" creationId="{E6A5C890-26BD-884A-3DBC-6B700708A829}"/>
          </ac:picMkLst>
        </pc:picChg>
        <pc:picChg chg="add mod">
          <ac:chgData name="章严晨_计算机学院" userId="249e344f-528b-4f64-b89e-2c615bddafaf" providerId="ADAL" clId="{F25A3E00-51A5-4435-8C13-7B987270A029}" dt="2024-08-10T04:08:04.577" v="1867" actId="1076"/>
          <ac:picMkLst>
            <pc:docMk/>
            <pc:sldMk cId="1623212070" sldId="869"/>
            <ac:picMk id="12" creationId="{64E03C65-8ACE-57E7-86A3-B5264256BC65}"/>
          </ac:picMkLst>
        </pc:picChg>
        <pc:cxnChg chg="del">
          <ac:chgData name="章严晨_计算机学院" userId="249e344f-528b-4f64-b89e-2c615bddafaf" providerId="ADAL" clId="{F25A3E00-51A5-4435-8C13-7B987270A029}" dt="2024-08-10T04:07:57.783" v="1863" actId="478"/>
          <ac:cxnSpMkLst>
            <pc:docMk/>
            <pc:sldMk cId="1623212070" sldId="869"/>
            <ac:cxnSpMk id="9" creationId="{F50828B6-BB26-136F-AED2-B7CD4168F01C}"/>
          </ac:cxnSpMkLst>
        </pc:cxnChg>
        <pc:cxnChg chg="del">
          <ac:chgData name="章严晨_计算机学院" userId="249e344f-528b-4f64-b89e-2c615bddafaf" providerId="ADAL" clId="{F25A3E00-51A5-4435-8C13-7B987270A029}" dt="2024-08-10T04:07:57.783" v="1863" actId="478"/>
          <ac:cxnSpMkLst>
            <pc:docMk/>
            <pc:sldMk cId="1623212070" sldId="869"/>
            <ac:cxnSpMk id="10" creationId="{90D342DE-1F76-522E-641A-B608029B2A43}"/>
          </ac:cxnSpMkLst>
        </pc:cxnChg>
      </pc:sldChg>
      <pc:sldChg chg="new del">
        <pc:chgData name="章严晨_计算机学院" userId="249e344f-528b-4f64-b89e-2c615bddafaf" providerId="ADAL" clId="{F25A3E00-51A5-4435-8C13-7B987270A029}" dt="2024-08-10T04:13:59.217" v="1919" actId="47"/>
        <pc:sldMkLst>
          <pc:docMk/>
          <pc:sldMk cId="2952500418" sldId="870"/>
        </pc:sldMkLst>
      </pc:sldChg>
      <pc:sldChg chg="addSp delSp modSp add mod">
        <pc:chgData name="章严晨_计算机学院" userId="249e344f-528b-4f64-b89e-2c615bddafaf" providerId="ADAL" clId="{F25A3E00-51A5-4435-8C13-7B987270A029}" dt="2024-08-10T04:14:44.886" v="1935" actId="14100"/>
        <pc:sldMkLst>
          <pc:docMk/>
          <pc:sldMk cId="1907945160" sldId="871"/>
        </pc:sldMkLst>
        <pc:spChg chg="add mod">
          <ac:chgData name="章严晨_计算机学院" userId="249e344f-528b-4f64-b89e-2c615bddafaf" providerId="ADAL" clId="{F25A3E00-51A5-4435-8C13-7B987270A029}" dt="2024-08-10T04:14:27.399" v="1929"/>
          <ac:spMkLst>
            <pc:docMk/>
            <pc:sldMk cId="1907945160" sldId="871"/>
            <ac:spMk id="5" creationId="{3F584599-EB55-B6F4-2247-2CA5416C2FCA}"/>
          </ac:spMkLst>
        </pc:spChg>
        <pc:spChg chg="add mod">
          <ac:chgData name="章严晨_计算机学院" userId="249e344f-528b-4f64-b89e-2c615bddafaf" providerId="ADAL" clId="{F25A3E00-51A5-4435-8C13-7B987270A029}" dt="2024-08-10T04:14:27.399" v="1929"/>
          <ac:spMkLst>
            <pc:docMk/>
            <pc:sldMk cId="1907945160" sldId="871"/>
            <ac:spMk id="8" creationId="{D03E7817-BB8A-CE0E-673A-563880A5208D}"/>
          </ac:spMkLst>
        </pc:spChg>
        <pc:spChg chg="add mod">
          <ac:chgData name="章严晨_计算机学院" userId="249e344f-528b-4f64-b89e-2c615bddafaf" providerId="ADAL" clId="{F25A3E00-51A5-4435-8C13-7B987270A029}" dt="2024-08-10T04:14:27.399" v="1929"/>
          <ac:spMkLst>
            <pc:docMk/>
            <pc:sldMk cId="1907945160" sldId="871"/>
            <ac:spMk id="11" creationId="{8BC8F8DD-BBB0-E50F-34AA-405150458DF9}"/>
          </ac:spMkLst>
        </pc:spChg>
        <pc:spChg chg="mod">
          <ac:chgData name="章严晨_计算机学院" userId="249e344f-528b-4f64-b89e-2c615bddafaf" providerId="ADAL" clId="{F25A3E00-51A5-4435-8C13-7B987270A029}" dt="2024-08-10T04:14:33.665" v="1931" actId="14100"/>
          <ac:spMkLst>
            <pc:docMk/>
            <pc:sldMk cId="1907945160" sldId="871"/>
            <ac:spMk id="17" creationId="{F91E1C41-02CF-5222-69D2-677A644AFF1A}"/>
          </ac:spMkLst>
        </pc:spChg>
        <pc:spChg chg="mod">
          <ac:chgData name="章严晨_计算机学院" userId="249e344f-528b-4f64-b89e-2c615bddafaf" providerId="ADAL" clId="{F25A3E00-51A5-4435-8C13-7B987270A029}" dt="2024-08-10T04:14:39.136" v="1933" actId="1076"/>
          <ac:spMkLst>
            <pc:docMk/>
            <pc:sldMk cId="1907945160" sldId="871"/>
            <ac:spMk id="18" creationId="{1AB84B60-6A8E-003D-DDBA-F45629E5F8E1}"/>
          </ac:spMkLst>
        </pc:spChg>
        <pc:spChg chg="mod">
          <ac:chgData name="章严晨_计算机学院" userId="249e344f-528b-4f64-b89e-2c615bddafaf" providerId="ADAL" clId="{F25A3E00-51A5-4435-8C13-7B987270A029}" dt="2024-08-10T04:14:44.886" v="1935" actId="14100"/>
          <ac:spMkLst>
            <pc:docMk/>
            <pc:sldMk cId="1907945160" sldId="871"/>
            <ac:spMk id="19" creationId="{4429B12C-ACC2-0879-6B14-9A056194459D}"/>
          </ac:spMkLst>
        </pc:spChg>
        <pc:picChg chg="add mod ord">
          <ac:chgData name="章严晨_计算机学院" userId="249e344f-528b-4f64-b89e-2c615bddafaf" providerId="ADAL" clId="{F25A3E00-51A5-4435-8C13-7B987270A029}" dt="2024-08-10T04:14:20.377" v="1928" actId="167"/>
          <ac:picMkLst>
            <pc:docMk/>
            <pc:sldMk cId="1907945160" sldId="871"/>
            <ac:picMk id="2" creationId="{92176C6C-98B6-8D60-7215-754B0DA62925}"/>
          </ac:picMkLst>
        </pc:picChg>
        <pc:picChg chg="add mod">
          <ac:chgData name="章严晨_计算机学院" userId="249e344f-528b-4f64-b89e-2c615bddafaf" providerId="ADAL" clId="{F25A3E00-51A5-4435-8C13-7B987270A029}" dt="2024-08-10T04:14:27.399" v="1929"/>
          <ac:picMkLst>
            <pc:docMk/>
            <pc:sldMk cId="1907945160" sldId="871"/>
            <ac:picMk id="4" creationId="{AA03CE1C-7931-40A9-5AD5-786437B76D34}"/>
          </ac:picMkLst>
        </pc:picChg>
        <pc:picChg chg="del">
          <ac:chgData name="章严晨_计算机学院" userId="249e344f-528b-4f64-b89e-2c615bddafaf" providerId="ADAL" clId="{F25A3E00-51A5-4435-8C13-7B987270A029}" dt="2024-08-10T04:14:01.715" v="1920" actId="478"/>
          <ac:picMkLst>
            <pc:docMk/>
            <pc:sldMk cId="1907945160" sldId="871"/>
            <ac:picMk id="14" creationId="{7BDF12D6-825A-E614-572A-0A525EF0110D}"/>
          </ac:picMkLst>
        </pc:picChg>
        <pc:cxnChg chg="add mod">
          <ac:chgData name="章严晨_计算机学院" userId="249e344f-528b-4f64-b89e-2c615bddafaf" providerId="ADAL" clId="{F25A3E00-51A5-4435-8C13-7B987270A029}" dt="2024-08-10T04:14:27.399" v="1929"/>
          <ac:cxnSpMkLst>
            <pc:docMk/>
            <pc:sldMk cId="1907945160" sldId="871"/>
            <ac:cxnSpMk id="9" creationId="{69B5A744-AC63-1734-25CB-BC29F31E99B9}"/>
          </ac:cxnSpMkLst>
        </pc:cxnChg>
        <pc:cxnChg chg="add mod">
          <ac:chgData name="章严晨_计算机学院" userId="249e344f-528b-4f64-b89e-2c615bddafaf" providerId="ADAL" clId="{F25A3E00-51A5-4435-8C13-7B987270A029}" dt="2024-08-10T04:14:27.399" v="1929"/>
          <ac:cxnSpMkLst>
            <pc:docMk/>
            <pc:sldMk cId="1907945160" sldId="871"/>
            <ac:cxnSpMk id="10" creationId="{6A2989D9-37A8-1304-4226-59325C54765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BB6E9A-0785-6985-7B76-3DC51FDC39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40223-00C7-ED25-F4B7-0B57FB62F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D2B0C-477A-5445-BF4A-1BF455C836C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10202-8985-CCC2-B483-816FEB9BBA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A6700-1DDF-8245-FE5A-1FBCA3A4B5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78B08-80F2-1D48-A9B1-B12CB0F31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0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E8192-244B-8F43-8666-29EB7EA0E32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38144-C961-6348-B731-59DFA4E1C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3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10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48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28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00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03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394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13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3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33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55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4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88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10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137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48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43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57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igarette&#10;&#10;Description automatically generated">
            <a:extLst>
              <a:ext uri="{FF2B5EF4-FFF2-40B4-BE49-F238E27FC236}">
                <a16:creationId xmlns:a16="http://schemas.microsoft.com/office/drawing/2014/main" id="{6F4BC503-3035-976F-A465-3CCE37C76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3BCA33C4-8629-6C82-B2DA-F759821FE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" y="-2189"/>
            <a:ext cx="12188952" cy="68623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1979" y="4404032"/>
            <a:ext cx="6783833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1979" y="2704309"/>
            <a:ext cx="6783834" cy="1405349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49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FF1510-9A5B-B74B-0748-E512233827CA}"/>
              </a:ext>
            </a:extLst>
          </p:cNvPr>
          <p:cNvSpPr txBox="1"/>
          <p:nvPr userDrawn="1"/>
        </p:nvSpPr>
        <p:spPr>
          <a:xfrm>
            <a:off x="434849" y="6393039"/>
            <a:ext cx="6380539" cy="23570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b="1" spc="20" baseline="0" dirty="0">
                <a:solidFill>
                  <a:schemeClr val="bg1"/>
                </a:solidFill>
              </a:rPr>
              <a:t>© 2024 SIGGRAPH.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7EF2AAD-594E-DB89-2045-DCE332BEE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013" y="512926"/>
            <a:ext cx="2967065" cy="7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8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2" y="2130425"/>
            <a:ext cx="10363200" cy="147002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4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2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2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9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5EF-0566-4B1F-B671-F9B10B9957B4}" type="datetime1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07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background with a black box&#10;&#10;Description automatically generated with medium confidence">
            <a:extLst>
              <a:ext uri="{FF2B5EF4-FFF2-40B4-BE49-F238E27FC236}">
                <a16:creationId xmlns:a16="http://schemas.microsoft.com/office/drawing/2014/main" id="{F42C43FE-6208-752D-2E7D-4A8CDA3A9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87100" y="3946734"/>
            <a:ext cx="5515358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81721" y="2823367"/>
            <a:ext cx="5520737" cy="984885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4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E77232-9F32-259D-B1AB-89F0B9254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205486"/>
            <a:ext cx="2392769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46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418013"/>
            <a:ext cx="11342915" cy="45065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34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427538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1933866"/>
            <a:ext cx="5443273" cy="39716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70D8E-8E23-DECC-7913-018D6EA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986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694374D-4F11-2EC2-3A20-D2AC50148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427538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6BCA647-8D1D-B10E-DFEC-8FE11E7FE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1933866"/>
            <a:ext cx="5440680" cy="39433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18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6" y="1427539"/>
            <a:ext cx="5666793" cy="44496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427538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7D93-BC04-77BF-40D2-5F98734E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9865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AA8BE-C1FF-30E3-293A-44DD5228E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1933866"/>
            <a:ext cx="5440680" cy="39433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09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427538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1933866"/>
            <a:ext cx="5440680" cy="39433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A43BD-F3FD-AC6C-7560-49A9E3D1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986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DFA1C57-5223-8169-5268-8453646067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206" y="1427539"/>
            <a:ext cx="3190293" cy="44496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FC02BAC-79C7-ACA6-A9DD-82122DE60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9384" y="3762375"/>
            <a:ext cx="2286615" cy="211484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0B6CFDC3-423B-4C3C-050A-AE2E1BA55C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09384" y="1427539"/>
            <a:ext cx="2286615" cy="211484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87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295" y="1440397"/>
            <a:ext cx="5887325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1296" y="1899273"/>
            <a:ext cx="5887325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1296" y="2433579"/>
            <a:ext cx="5887325" cy="347323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6952" y="1439916"/>
            <a:ext cx="3708545" cy="44668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C1D4EF6-AC32-1959-9FFE-1909B1638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27124" y="2466701"/>
            <a:ext cx="3089630" cy="628800"/>
          </a:xfr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577" y="2463323"/>
            <a:ext cx="3067050" cy="632177"/>
          </a:xfr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7578" y="3215993"/>
            <a:ext cx="3067050" cy="43927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17578" y="3724881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71" y="2455641"/>
            <a:ext cx="2171962" cy="228353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C38DB41-C66E-498B-89A2-9DF9F00971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8416" y="3216982"/>
            <a:ext cx="3078338" cy="43828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61D2E1-14B6-AD6E-55D3-CC3203457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38416" y="3725870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7E55C33-867F-9FD5-1883-3CE6871A3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6609" y="2456630"/>
            <a:ext cx="2171962" cy="228353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98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F76E2EE5-E613-78E2-E45E-A0FFEA722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7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0CE930B-9B8F-97BB-B842-409C17ECA04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524" y="0"/>
            <a:ext cx="12188952" cy="686238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98658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DB7B01E-580C-D998-188B-451B980946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31634" y="254127"/>
            <a:ext cx="192965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5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3" r:id="rId4"/>
    <p:sldLayoutId id="2147483661" r:id="rId5"/>
    <p:sldLayoutId id="2147483662" r:id="rId6"/>
    <p:sldLayoutId id="2147483664" r:id="rId7"/>
    <p:sldLayoutId id="2147483663" r:id="rId8"/>
    <p:sldLayoutId id="2147483666" r:id="rId9"/>
    <p:sldLayoutId id="2147483667" r:id="rId10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636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pos="7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11" Type="http://schemas.openxmlformats.org/officeDocument/2006/relationships/image" Target="../media/image380.png"/><Relationship Id="rId5" Type="http://schemas.openxmlformats.org/officeDocument/2006/relationships/image" Target="../media/image12.svg"/><Relationship Id="rId10" Type="http://schemas.openxmlformats.org/officeDocument/2006/relationships/image" Target="../media/image370.png"/><Relationship Id="rId4" Type="http://schemas.openxmlformats.org/officeDocument/2006/relationships/image" Target="../media/image11.png"/><Relationship Id="rId9" Type="http://schemas.openxmlformats.org/officeDocument/2006/relationships/image" Target="../media/image3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sv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12.svg"/><Relationship Id="rId10" Type="http://schemas.openxmlformats.org/officeDocument/2006/relationships/image" Target="../media/image380.png"/><Relationship Id="rId4" Type="http://schemas.openxmlformats.org/officeDocument/2006/relationships/image" Target="../media/image11.png"/><Relationship Id="rId9" Type="http://schemas.openxmlformats.org/officeDocument/2006/relationships/image" Target="../media/image3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sv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12.svg"/><Relationship Id="rId10" Type="http://schemas.openxmlformats.org/officeDocument/2006/relationships/image" Target="../media/image380.png"/><Relationship Id="rId4" Type="http://schemas.openxmlformats.org/officeDocument/2006/relationships/image" Target="../media/image11.png"/><Relationship Id="rId9" Type="http://schemas.openxmlformats.org/officeDocument/2006/relationships/image" Target="../media/image370.png"/><Relationship Id="rId1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6EEC0C0-C5BE-FD8E-9D4C-63A699AF4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589" y="3106466"/>
            <a:ext cx="8180791" cy="1001227"/>
          </a:xfrm>
        </p:spPr>
        <p:txBody>
          <a:bodyPr/>
          <a:lstStyle/>
          <a:p>
            <a:r>
              <a:rPr lang="en-US" altLang="zh-CN" sz="280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Unbiased Reciprocal Estimation for Optimized Sampling in BDPT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C7D9F-FD9C-111F-8B22-A312FF83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203" y="2350146"/>
            <a:ext cx="4411540" cy="553998"/>
          </a:xfrm>
        </p:spPr>
        <p:txBody>
          <a:bodyPr/>
          <a:lstStyle/>
          <a:p>
            <a:pPr algn="ctr"/>
            <a:r>
              <a:rPr lang="en-US" sz="3600" dirty="0"/>
              <a:t>Proxy Tracing: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176844-BA06-FCF9-FE36-9C10D26F7355}"/>
              </a:ext>
            </a:extLst>
          </p:cNvPr>
          <p:cNvSpPr txBox="1"/>
          <p:nvPr/>
        </p:nvSpPr>
        <p:spPr>
          <a:xfrm>
            <a:off x="1129086" y="4715122"/>
            <a:ext cx="6996082" cy="5312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dirty="0" err="1">
                <a:solidFill>
                  <a:schemeClr val="bg1"/>
                </a:solidFill>
              </a:rPr>
              <a:t>Fujia</a:t>
            </a:r>
            <a:r>
              <a:rPr lang="en-US" altLang="zh-CN" dirty="0">
                <a:solidFill>
                  <a:schemeClr val="bg1"/>
                </a:solidFill>
              </a:rPr>
              <a:t> Su*, Bingxuan Li*, </a:t>
            </a:r>
            <a:r>
              <a:rPr lang="en-US" altLang="zh-CN" dirty="0" err="1">
                <a:solidFill>
                  <a:schemeClr val="bg1"/>
                </a:solidFill>
              </a:rPr>
              <a:t>Qingyang</a:t>
            </a:r>
            <a:r>
              <a:rPr lang="en-US" altLang="zh-CN" dirty="0">
                <a:solidFill>
                  <a:schemeClr val="bg1"/>
                </a:solidFill>
              </a:rPr>
              <a:t> Yin, </a:t>
            </a:r>
            <a:r>
              <a:rPr lang="en-US" altLang="zh-CN" dirty="0" err="1">
                <a:solidFill>
                  <a:schemeClr val="bg1"/>
                </a:solidFill>
              </a:rPr>
              <a:t>Yanchen</a:t>
            </a:r>
            <a:r>
              <a:rPr lang="en-US" altLang="zh-CN" dirty="0">
                <a:solidFill>
                  <a:schemeClr val="bg1"/>
                </a:solidFill>
              </a:rPr>
              <a:t> Zhang, Sheng Li</a:t>
            </a:r>
            <a:r>
              <a:rPr lang="en-US" altLang="zh-CN" sz="24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ogle Sans"/>
              </a:rPr>
              <a:t>†</a:t>
            </a:r>
            <a:endParaRPr lang="zh-CN" alt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22BF8C-A0AF-FE1F-D736-2C48E2B7B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8"/>
          <a:stretch/>
        </p:blipFill>
        <p:spPr>
          <a:xfrm>
            <a:off x="3070218" y="5332725"/>
            <a:ext cx="875060" cy="818689"/>
          </a:xfrm>
          <a:prstGeom prst="rect">
            <a:avLst/>
          </a:prstGeom>
          <a:noFill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B7F315E-C057-0C26-D02C-94F26A8F736E}"/>
              </a:ext>
            </a:extLst>
          </p:cNvPr>
          <p:cNvSpPr txBox="1"/>
          <p:nvPr/>
        </p:nvSpPr>
        <p:spPr>
          <a:xfrm>
            <a:off x="1129086" y="5460053"/>
            <a:ext cx="1874872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dirty="0">
                <a:solidFill>
                  <a:schemeClr val="bg1"/>
                </a:solidFill>
              </a:rPr>
              <a:t>Peking University</a:t>
            </a:r>
            <a:endParaRPr lang="zh-CN" alt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F3C6AC0-2A4E-65BC-C743-824B0C2649C5}"/>
              </a:ext>
            </a:extLst>
          </p:cNvPr>
          <p:cNvSpPr txBox="1"/>
          <p:nvPr/>
        </p:nvSpPr>
        <p:spPr>
          <a:xfrm>
            <a:off x="6250296" y="5483905"/>
            <a:ext cx="2426305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dirty="0">
                <a:solidFill>
                  <a:schemeClr val="bg1"/>
                </a:solidFill>
              </a:rPr>
              <a:t>Presenter: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Bingxuan Li</a:t>
            </a:r>
            <a:endParaRPr lang="zh-CN" alt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24851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85051" y="6309482"/>
            <a:ext cx="477410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BECD18-F431-AB15-2BAE-5AEE32E19439}"/>
              </a:ext>
            </a:extLst>
          </p:cNvPr>
          <p:cNvSpPr txBox="1"/>
          <p:nvPr/>
        </p:nvSpPr>
        <p:spPr>
          <a:xfrm>
            <a:off x="659282" y="4217708"/>
            <a:ext cx="105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-LSDSE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9B837B-B196-812D-87F0-6CE615678900}"/>
              </a:ext>
            </a:extLst>
          </p:cNvPr>
          <p:cNvSpPr txBox="1"/>
          <p:nvPr/>
        </p:nvSpPr>
        <p:spPr>
          <a:xfrm>
            <a:off x="711200" y="3839519"/>
            <a:ext cx="111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L-SDSE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AC4B2A9-F298-9AE0-3DA1-18CA9BE3EC5D}"/>
              </a:ext>
            </a:extLst>
          </p:cNvPr>
          <p:cNvSpPr txBox="1"/>
          <p:nvPr/>
        </p:nvSpPr>
        <p:spPr>
          <a:xfrm>
            <a:off x="704930" y="3479610"/>
            <a:ext cx="105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LS-DSE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A68BA5A-79B4-2E2F-E775-839F08FAEDE2}"/>
              </a:ext>
            </a:extLst>
          </p:cNvPr>
          <p:cNvSpPr txBox="1"/>
          <p:nvPr/>
        </p:nvSpPr>
        <p:spPr>
          <a:xfrm>
            <a:off x="711368" y="3127508"/>
            <a:ext cx="111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LSD-SE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A7E0A5-0A24-0113-5E05-417636F1D898}"/>
              </a:ext>
            </a:extLst>
          </p:cNvPr>
          <p:cNvSpPr txBox="1"/>
          <p:nvPr/>
        </p:nvSpPr>
        <p:spPr>
          <a:xfrm>
            <a:off x="711368" y="2783717"/>
            <a:ext cx="105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LSDS-E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0CE3DF-38ED-466F-106C-860F48EE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474" y="1950612"/>
            <a:ext cx="4149265" cy="3180276"/>
          </a:xfrm>
          <a:prstGeom prst="rect">
            <a:avLst/>
          </a:prstGeom>
          <a:ln w="38100" cap="rnd">
            <a:solidFill>
              <a:schemeClr val="bg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0161408-5C9C-081D-7548-4FD7E6E11A19}"/>
              </a:ext>
            </a:extLst>
          </p:cNvPr>
          <p:cNvSpPr txBox="1"/>
          <p:nvPr/>
        </p:nvSpPr>
        <p:spPr>
          <a:xfrm>
            <a:off x="659282" y="2137886"/>
            <a:ext cx="809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example, “LSDSE”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99C58F-0751-59A8-C972-F20A4AD742C4}"/>
              </a:ext>
            </a:extLst>
          </p:cNvPr>
          <p:cNvSpPr txBox="1"/>
          <p:nvPr/>
        </p:nvSpPr>
        <p:spPr>
          <a:xfrm>
            <a:off x="1825626" y="2758176"/>
            <a:ext cx="35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159549-D391-D3FC-EC1A-693D4C5ECC68}"/>
              </a:ext>
            </a:extLst>
          </p:cNvPr>
          <p:cNvSpPr txBox="1"/>
          <p:nvPr/>
        </p:nvSpPr>
        <p:spPr>
          <a:xfrm>
            <a:off x="1824173" y="3112374"/>
            <a:ext cx="35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C32B53-9A31-0FA1-66E4-0D088CDBE1D9}"/>
              </a:ext>
            </a:extLst>
          </p:cNvPr>
          <p:cNvSpPr txBox="1"/>
          <p:nvPr/>
        </p:nvSpPr>
        <p:spPr>
          <a:xfrm>
            <a:off x="1824173" y="3448160"/>
            <a:ext cx="35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104FA0A-B64E-7122-56E2-61BAF83E83FC}"/>
              </a:ext>
            </a:extLst>
          </p:cNvPr>
          <p:cNvSpPr txBox="1"/>
          <p:nvPr/>
        </p:nvSpPr>
        <p:spPr>
          <a:xfrm>
            <a:off x="1819069" y="3833551"/>
            <a:ext cx="35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0BAABDA-106B-F1AA-03EA-1CBCC991B6BD}"/>
              </a:ext>
            </a:extLst>
          </p:cNvPr>
          <p:cNvSpPr txBox="1"/>
          <p:nvPr/>
        </p:nvSpPr>
        <p:spPr>
          <a:xfrm>
            <a:off x="1825626" y="4199147"/>
            <a:ext cx="26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-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44C92AE-062B-CF0E-33CF-7F9D75794B4E}"/>
              </a:ext>
            </a:extLst>
          </p:cNvPr>
          <p:cNvSpPr txBox="1"/>
          <p:nvPr/>
        </p:nvSpPr>
        <p:spPr>
          <a:xfrm>
            <a:off x="659281" y="5403115"/>
            <a:ext cx="11235869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Only UPT can handle it, but UPT can be inefficient in many cases. </a:t>
            </a:r>
            <a:endParaRPr lang="zh-CN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29B90A-56E5-B055-533A-AC715B8BFCB7}"/>
              </a:ext>
            </a:extLst>
          </p:cNvPr>
          <p:cNvSpPr txBox="1"/>
          <p:nvPr/>
        </p:nvSpPr>
        <p:spPr>
          <a:xfrm>
            <a:off x="659282" y="1350161"/>
            <a:ext cx="1087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This issue is also magnified when facing “</a:t>
            </a:r>
            <a:r>
              <a:rPr lang="en-US" altLang="zh-CN" sz="2000" dirty="0">
                <a:solidFill>
                  <a:srgbClr val="FF0000"/>
                </a:solidFill>
              </a:rPr>
              <a:t>caustic</a:t>
            </a:r>
            <a:r>
              <a:rPr lang="en-US" altLang="zh-CN" sz="2000" dirty="0"/>
              <a:t>” type of paths, as no strategies are effective.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6752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37343" y="6309482"/>
            <a:ext cx="525117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FD6FA0E-5F1E-E2F2-70A8-38BF5CF94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08"/>
          <a:stretch/>
        </p:blipFill>
        <p:spPr>
          <a:xfrm>
            <a:off x="1441703" y="1587876"/>
            <a:ext cx="3679098" cy="30603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97D42D-B0CC-25D2-8B3A-131D3DD4E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15" t="1575" r="85" b="-1575"/>
          <a:stretch/>
        </p:blipFill>
        <p:spPr>
          <a:xfrm>
            <a:off x="6661567" y="1572636"/>
            <a:ext cx="3617475" cy="30935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7CBD39A-403D-8F58-2737-8B8A56351252}"/>
              </a:ext>
            </a:extLst>
          </p:cNvPr>
          <p:cNvSpPr txBox="1"/>
          <p:nvPr/>
        </p:nvSpPr>
        <p:spPr>
          <a:xfrm>
            <a:off x="2018353" y="5023848"/>
            <a:ext cx="3038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 bad connection</a:t>
            </a:r>
            <a:endParaRPr lang="zh-CN" altLang="en-US" sz="2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7FDC310-654B-1DB7-FF68-FABD95B36237}"/>
              </a:ext>
            </a:extLst>
          </p:cNvPr>
          <p:cNvSpPr txBox="1"/>
          <p:nvPr/>
        </p:nvSpPr>
        <p:spPr>
          <a:xfrm>
            <a:off x="6315655" y="5054625"/>
            <a:ext cx="433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A fixed connection with proxy vertex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9747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E1D452C5-D409-80AC-A8A1-AD2A2D531955}"/>
              </a:ext>
            </a:extLst>
          </p:cNvPr>
          <p:cNvCxnSpPr>
            <a:cxnSpLocks/>
          </p:cNvCxnSpPr>
          <p:nvPr/>
        </p:nvCxnSpPr>
        <p:spPr>
          <a:xfrm>
            <a:off x="8275001" y="1825616"/>
            <a:ext cx="1250950" cy="8696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圆角 114">
            <a:extLst>
              <a:ext uri="{FF2B5EF4-FFF2-40B4-BE49-F238E27FC236}">
                <a16:creationId xmlns:a16="http://schemas.microsoft.com/office/drawing/2014/main" id="{AF7ECB81-825A-1340-B770-E1CA26CEAB3D}"/>
              </a:ext>
            </a:extLst>
          </p:cNvPr>
          <p:cNvSpPr/>
          <p:nvPr/>
        </p:nvSpPr>
        <p:spPr>
          <a:xfrm>
            <a:off x="9861603" y="2653017"/>
            <a:ext cx="914400" cy="1506755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C4578F95-4495-AC8E-9A58-D19FCD2987BF}"/>
              </a:ext>
            </a:extLst>
          </p:cNvPr>
          <p:cNvCxnSpPr>
            <a:cxnSpLocks/>
          </p:cNvCxnSpPr>
          <p:nvPr/>
        </p:nvCxnSpPr>
        <p:spPr>
          <a:xfrm>
            <a:off x="6048285" y="3340072"/>
            <a:ext cx="0" cy="837183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图形 2" descr="摄像机 纯色填充">
            <a:extLst>
              <a:ext uri="{FF2B5EF4-FFF2-40B4-BE49-F238E27FC236}">
                <a16:creationId xmlns:a16="http://schemas.microsoft.com/office/drawing/2014/main" id="{5DBA6395-A59C-C538-548A-F2871B868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9524" y="2713962"/>
            <a:ext cx="914400" cy="914400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8C136B0-042E-09AE-ACAA-8BCA89896B63}"/>
              </a:ext>
            </a:extLst>
          </p:cNvPr>
          <p:cNvCxnSpPr>
            <a:cxnSpLocks/>
          </p:cNvCxnSpPr>
          <p:nvPr/>
        </p:nvCxnSpPr>
        <p:spPr>
          <a:xfrm>
            <a:off x="3477999" y="1834259"/>
            <a:ext cx="1171892" cy="2048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E8D5A9DF-1E5D-BE3F-294E-B16589AA4F11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2403605" y="2027963"/>
            <a:ext cx="1619623" cy="10581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3934C707-A9A6-BB01-6BE1-40592A8D3A79}"/>
              </a:ext>
            </a:extLst>
          </p:cNvPr>
          <p:cNvSpPr/>
          <p:nvPr/>
        </p:nvSpPr>
        <p:spPr>
          <a:xfrm>
            <a:off x="3993935" y="1870781"/>
            <a:ext cx="200025" cy="184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D86422BB-4190-1AC2-90A6-4F853D0E7215}"/>
              </a:ext>
            </a:extLst>
          </p:cNvPr>
          <p:cNvGrpSpPr/>
          <p:nvPr/>
        </p:nvGrpSpPr>
        <p:grpSpPr>
          <a:xfrm>
            <a:off x="4847342" y="4171061"/>
            <a:ext cx="2359378" cy="254000"/>
            <a:chOff x="4318000" y="4216400"/>
            <a:chExt cx="1327150" cy="142875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234C4B98-ED03-556F-32FD-4867092B12A0}"/>
                </a:ext>
              </a:extLst>
            </p:cNvPr>
            <p:cNvGrpSpPr/>
            <p:nvPr/>
          </p:nvGrpSpPr>
          <p:grpSpPr>
            <a:xfrm>
              <a:off x="4368800" y="4219575"/>
              <a:ext cx="1228725" cy="139700"/>
              <a:chOff x="4368800" y="4219575"/>
              <a:chExt cx="1228725" cy="13970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130AF5BE-F187-5B60-8232-D3834CE1CA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8800" y="4232275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751ECA9B-524D-11DA-55CE-28E6E3CA92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3575" y="4229100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9A792DC7-9B6A-21E7-7C15-3DF7BA33B1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5175" y="4232275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EE7A0629-8395-E9D6-2692-5CCD9FF222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9950" y="4229100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9320C389-C0F3-A0E0-8CE1-943AE4B32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84725" y="4229100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54C4A08B-3CEC-484D-E914-39C3AD765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89500" y="4225925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50985CFA-7AF9-5243-8D66-D7AA5F12E2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91100" y="4229100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D49AB2A0-95D8-8154-5A2E-79442A606D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5875" y="4225925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9FCE4E4D-4C70-EEA0-FD52-B6EC9C4FA0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03825" y="4222750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2953AADE-620E-EF77-FE42-DF8469FF2F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8600" y="4219575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1A7ED47E-2F1D-4CE4-2983-FFE1ACF856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0200" y="4222750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1583767C-19E9-526A-5E5E-C4647A5D2A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14975" y="4219575"/>
                <a:ext cx="82550" cy="1270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3EA0DF0-7CC5-56EA-EE22-2B772300ED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8000" y="4216400"/>
              <a:ext cx="1327150" cy="63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708EE58-41BC-3F1B-8551-15C5D09882D4}"/>
              </a:ext>
            </a:extLst>
          </p:cNvPr>
          <p:cNvCxnSpPr>
            <a:cxnSpLocks/>
            <a:stCxn id="16" idx="4"/>
            <a:endCxn id="26" idx="1"/>
          </p:cNvCxnSpPr>
          <p:nvPr/>
        </p:nvCxnSpPr>
        <p:spPr>
          <a:xfrm>
            <a:off x="4093948" y="2054931"/>
            <a:ext cx="1827115" cy="19820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>
            <a:extLst>
              <a:ext uri="{FF2B5EF4-FFF2-40B4-BE49-F238E27FC236}">
                <a16:creationId xmlns:a16="http://schemas.microsoft.com/office/drawing/2014/main" id="{BF83855A-9952-7CCC-8890-3256CFDE37AF}"/>
              </a:ext>
            </a:extLst>
          </p:cNvPr>
          <p:cNvSpPr/>
          <p:nvPr/>
        </p:nvSpPr>
        <p:spPr>
          <a:xfrm>
            <a:off x="5868987" y="3989026"/>
            <a:ext cx="355600" cy="3273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C81E26F-42DD-28D2-0CC0-D0666F792AF6}"/>
              </a:ext>
            </a:extLst>
          </p:cNvPr>
          <p:cNvSpPr txBox="1"/>
          <p:nvPr/>
        </p:nvSpPr>
        <p:spPr>
          <a:xfrm>
            <a:off x="4994134" y="4475296"/>
            <a:ext cx="2145188" cy="4452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sz="2000" dirty="0">
                <a:latin typeface="Bahnschrift" panose="020B0502040204020203" pitchFamily="34" charset="0"/>
              </a:rPr>
              <a:t>highly glossy</a:t>
            </a:r>
            <a:endParaRPr lang="zh-CN" altLang="en-US" sz="2000" dirty="0">
              <a:latin typeface="Bahnschrift" panose="020B0502040204020203" pitchFamily="34" charset="0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6201851F-5AC2-CE23-059D-2909F8A94D85}"/>
              </a:ext>
            </a:extLst>
          </p:cNvPr>
          <p:cNvSpPr/>
          <p:nvPr/>
        </p:nvSpPr>
        <p:spPr>
          <a:xfrm>
            <a:off x="6137010" y="2398862"/>
            <a:ext cx="1202111" cy="1638106"/>
          </a:xfrm>
          <a:custGeom>
            <a:avLst/>
            <a:gdLst>
              <a:gd name="connsiteX0" fmla="*/ 98 w 765535"/>
              <a:gd name="connsiteY0" fmla="*/ 594317 h 596134"/>
              <a:gd name="connsiteX1" fmla="*/ 258806 w 765535"/>
              <a:gd name="connsiteY1" fmla="*/ 340069 h 596134"/>
              <a:gd name="connsiteX2" fmla="*/ 463989 w 765535"/>
              <a:gd name="connsiteY2" fmla="*/ 139347 h 596134"/>
              <a:gd name="connsiteX3" fmla="*/ 642408 w 765535"/>
              <a:gd name="connsiteY3" fmla="*/ 5532 h 596134"/>
              <a:gd name="connsiteX4" fmla="*/ 758381 w 765535"/>
              <a:gd name="connsiteY4" fmla="*/ 32295 h 596134"/>
              <a:gd name="connsiteX5" fmla="*/ 740539 w 765535"/>
              <a:gd name="connsiteY5" fmla="*/ 94742 h 596134"/>
              <a:gd name="connsiteX6" fmla="*/ 637948 w 765535"/>
              <a:gd name="connsiteY6" fmla="*/ 175031 h 596134"/>
              <a:gd name="connsiteX7" fmla="*/ 294490 w 765535"/>
              <a:gd name="connsiteY7" fmla="*/ 438199 h 596134"/>
              <a:gd name="connsiteX8" fmla="*/ 98 w 765535"/>
              <a:gd name="connsiteY8" fmla="*/ 594317 h 596134"/>
              <a:gd name="connsiteX0" fmla="*/ 98 w 764878"/>
              <a:gd name="connsiteY0" fmla="*/ 623478 h 625295"/>
              <a:gd name="connsiteX1" fmla="*/ 258806 w 764878"/>
              <a:gd name="connsiteY1" fmla="*/ 369230 h 625295"/>
              <a:gd name="connsiteX2" fmla="*/ 463989 w 764878"/>
              <a:gd name="connsiteY2" fmla="*/ 168508 h 625295"/>
              <a:gd name="connsiteX3" fmla="*/ 651329 w 764878"/>
              <a:gd name="connsiteY3" fmla="*/ 3470 h 625295"/>
              <a:gd name="connsiteX4" fmla="*/ 758381 w 764878"/>
              <a:gd name="connsiteY4" fmla="*/ 61456 h 625295"/>
              <a:gd name="connsiteX5" fmla="*/ 740539 w 764878"/>
              <a:gd name="connsiteY5" fmla="*/ 123903 h 625295"/>
              <a:gd name="connsiteX6" fmla="*/ 637948 w 764878"/>
              <a:gd name="connsiteY6" fmla="*/ 204192 h 625295"/>
              <a:gd name="connsiteX7" fmla="*/ 294490 w 764878"/>
              <a:gd name="connsiteY7" fmla="*/ 467360 h 625295"/>
              <a:gd name="connsiteX8" fmla="*/ 98 w 764878"/>
              <a:gd name="connsiteY8" fmla="*/ 623478 h 625295"/>
              <a:gd name="connsiteX0" fmla="*/ 98 w 755136"/>
              <a:gd name="connsiteY0" fmla="*/ 623478 h 625295"/>
              <a:gd name="connsiteX1" fmla="*/ 258806 w 755136"/>
              <a:gd name="connsiteY1" fmla="*/ 369230 h 625295"/>
              <a:gd name="connsiteX2" fmla="*/ 463989 w 755136"/>
              <a:gd name="connsiteY2" fmla="*/ 168508 h 625295"/>
              <a:gd name="connsiteX3" fmla="*/ 651329 w 755136"/>
              <a:gd name="connsiteY3" fmla="*/ 3470 h 625295"/>
              <a:gd name="connsiteX4" fmla="*/ 744999 w 755136"/>
              <a:gd name="connsiteY4" fmla="*/ 61456 h 625295"/>
              <a:gd name="connsiteX5" fmla="*/ 740539 w 755136"/>
              <a:gd name="connsiteY5" fmla="*/ 123903 h 625295"/>
              <a:gd name="connsiteX6" fmla="*/ 637948 w 755136"/>
              <a:gd name="connsiteY6" fmla="*/ 204192 h 625295"/>
              <a:gd name="connsiteX7" fmla="*/ 294490 w 755136"/>
              <a:gd name="connsiteY7" fmla="*/ 467360 h 625295"/>
              <a:gd name="connsiteX8" fmla="*/ 98 w 755136"/>
              <a:gd name="connsiteY8" fmla="*/ 623478 h 625295"/>
              <a:gd name="connsiteX0" fmla="*/ 98 w 750110"/>
              <a:gd name="connsiteY0" fmla="*/ 623411 h 625228"/>
              <a:gd name="connsiteX1" fmla="*/ 258806 w 750110"/>
              <a:gd name="connsiteY1" fmla="*/ 369163 h 625228"/>
              <a:gd name="connsiteX2" fmla="*/ 463989 w 750110"/>
              <a:gd name="connsiteY2" fmla="*/ 168441 h 625228"/>
              <a:gd name="connsiteX3" fmla="*/ 651329 w 750110"/>
              <a:gd name="connsiteY3" fmla="*/ 3403 h 625228"/>
              <a:gd name="connsiteX4" fmla="*/ 744999 w 750110"/>
              <a:gd name="connsiteY4" fmla="*/ 61389 h 625228"/>
              <a:gd name="connsiteX5" fmla="*/ 727158 w 750110"/>
              <a:gd name="connsiteY5" fmla="*/ 114915 h 625228"/>
              <a:gd name="connsiteX6" fmla="*/ 637948 w 750110"/>
              <a:gd name="connsiteY6" fmla="*/ 204125 h 625228"/>
              <a:gd name="connsiteX7" fmla="*/ 294490 w 750110"/>
              <a:gd name="connsiteY7" fmla="*/ 467293 h 625228"/>
              <a:gd name="connsiteX8" fmla="*/ 98 w 750110"/>
              <a:gd name="connsiteY8" fmla="*/ 623411 h 625228"/>
              <a:gd name="connsiteX0" fmla="*/ 98 w 750110"/>
              <a:gd name="connsiteY0" fmla="*/ 598208 h 600025"/>
              <a:gd name="connsiteX1" fmla="*/ 258806 w 750110"/>
              <a:gd name="connsiteY1" fmla="*/ 343960 h 600025"/>
              <a:gd name="connsiteX2" fmla="*/ 463989 w 750110"/>
              <a:gd name="connsiteY2" fmla="*/ 143238 h 600025"/>
              <a:gd name="connsiteX3" fmla="*/ 651329 w 750110"/>
              <a:gd name="connsiteY3" fmla="*/ 4963 h 600025"/>
              <a:gd name="connsiteX4" fmla="*/ 744999 w 750110"/>
              <a:gd name="connsiteY4" fmla="*/ 36186 h 600025"/>
              <a:gd name="connsiteX5" fmla="*/ 727158 w 750110"/>
              <a:gd name="connsiteY5" fmla="*/ 89712 h 600025"/>
              <a:gd name="connsiteX6" fmla="*/ 637948 w 750110"/>
              <a:gd name="connsiteY6" fmla="*/ 178922 h 600025"/>
              <a:gd name="connsiteX7" fmla="*/ 294490 w 750110"/>
              <a:gd name="connsiteY7" fmla="*/ 442090 h 600025"/>
              <a:gd name="connsiteX8" fmla="*/ 98 w 750110"/>
              <a:gd name="connsiteY8" fmla="*/ 598208 h 600025"/>
              <a:gd name="connsiteX0" fmla="*/ 98 w 750512"/>
              <a:gd name="connsiteY0" fmla="*/ 598208 h 599947"/>
              <a:gd name="connsiteX1" fmla="*/ 258806 w 750512"/>
              <a:gd name="connsiteY1" fmla="*/ 343960 h 599947"/>
              <a:gd name="connsiteX2" fmla="*/ 463989 w 750512"/>
              <a:gd name="connsiteY2" fmla="*/ 143238 h 599947"/>
              <a:gd name="connsiteX3" fmla="*/ 651329 w 750512"/>
              <a:gd name="connsiteY3" fmla="*/ 4963 h 599947"/>
              <a:gd name="connsiteX4" fmla="*/ 744999 w 750512"/>
              <a:gd name="connsiteY4" fmla="*/ 36186 h 599947"/>
              <a:gd name="connsiteX5" fmla="*/ 727158 w 750512"/>
              <a:gd name="connsiteY5" fmla="*/ 89712 h 599947"/>
              <a:gd name="connsiteX6" fmla="*/ 624567 w 750512"/>
              <a:gd name="connsiteY6" fmla="*/ 178922 h 599947"/>
              <a:gd name="connsiteX7" fmla="*/ 294490 w 750512"/>
              <a:gd name="connsiteY7" fmla="*/ 442090 h 599947"/>
              <a:gd name="connsiteX8" fmla="*/ 98 w 750512"/>
              <a:gd name="connsiteY8" fmla="*/ 598208 h 599947"/>
              <a:gd name="connsiteX0" fmla="*/ 428 w 750842"/>
              <a:gd name="connsiteY0" fmla="*/ 598208 h 598888"/>
              <a:gd name="connsiteX1" fmla="*/ 259136 w 750842"/>
              <a:gd name="connsiteY1" fmla="*/ 343960 h 598888"/>
              <a:gd name="connsiteX2" fmla="*/ 464319 w 750842"/>
              <a:gd name="connsiteY2" fmla="*/ 143238 h 598888"/>
              <a:gd name="connsiteX3" fmla="*/ 651659 w 750842"/>
              <a:gd name="connsiteY3" fmla="*/ 4963 h 598888"/>
              <a:gd name="connsiteX4" fmla="*/ 745329 w 750842"/>
              <a:gd name="connsiteY4" fmla="*/ 36186 h 598888"/>
              <a:gd name="connsiteX5" fmla="*/ 727488 w 750842"/>
              <a:gd name="connsiteY5" fmla="*/ 89712 h 598888"/>
              <a:gd name="connsiteX6" fmla="*/ 624897 w 750842"/>
              <a:gd name="connsiteY6" fmla="*/ 178922 h 598888"/>
              <a:gd name="connsiteX7" fmla="*/ 334964 w 750842"/>
              <a:gd name="connsiteY7" fmla="*/ 410866 h 598888"/>
              <a:gd name="connsiteX8" fmla="*/ 428 w 750842"/>
              <a:gd name="connsiteY8" fmla="*/ 598208 h 598888"/>
              <a:gd name="connsiteX0" fmla="*/ 428 w 753934"/>
              <a:gd name="connsiteY0" fmla="*/ 598208 h 598844"/>
              <a:gd name="connsiteX1" fmla="*/ 259136 w 753934"/>
              <a:gd name="connsiteY1" fmla="*/ 343960 h 598844"/>
              <a:gd name="connsiteX2" fmla="*/ 464319 w 753934"/>
              <a:gd name="connsiteY2" fmla="*/ 143238 h 598844"/>
              <a:gd name="connsiteX3" fmla="*/ 651659 w 753934"/>
              <a:gd name="connsiteY3" fmla="*/ 4963 h 598844"/>
              <a:gd name="connsiteX4" fmla="*/ 745329 w 753934"/>
              <a:gd name="connsiteY4" fmla="*/ 36186 h 598844"/>
              <a:gd name="connsiteX5" fmla="*/ 727488 w 753934"/>
              <a:gd name="connsiteY5" fmla="*/ 89712 h 598844"/>
              <a:gd name="connsiteX6" fmla="*/ 549069 w 753934"/>
              <a:gd name="connsiteY6" fmla="*/ 236908 h 598844"/>
              <a:gd name="connsiteX7" fmla="*/ 334964 w 753934"/>
              <a:gd name="connsiteY7" fmla="*/ 410866 h 598844"/>
              <a:gd name="connsiteX8" fmla="*/ 428 w 753934"/>
              <a:gd name="connsiteY8" fmla="*/ 598208 h 598844"/>
              <a:gd name="connsiteX0" fmla="*/ 613 w 754119"/>
              <a:gd name="connsiteY0" fmla="*/ 598208 h 599100"/>
              <a:gd name="connsiteX1" fmla="*/ 245940 w 754119"/>
              <a:gd name="connsiteY1" fmla="*/ 330579 h 599100"/>
              <a:gd name="connsiteX2" fmla="*/ 464504 w 754119"/>
              <a:gd name="connsiteY2" fmla="*/ 143238 h 599100"/>
              <a:gd name="connsiteX3" fmla="*/ 651844 w 754119"/>
              <a:gd name="connsiteY3" fmla="*/ 4963 h 599100"/>
              <a:gd name="connsiteX4" fmla="*/ 745514 w 754119"/>
              <a:gd name="connsiteY4" fmla="*/ 36186 h 599100"/>
              <a:gd name="connsiteX5" fmla="*/ 727673 w 754119"/>
              <a:gd name="connsiteY5" fmla="*/ 89712 h 599100"/>
              <a:gd name="connsiteX6" fmla="*/ 549254 w 754119"/>
              <a:gd name="connsiteY6" fmla="*/ 236908 h 599100"/>
              <a:gd name="connsiteX7" fmla="*/ 335149 w 754119"/>
              <a:gd name="connsiteY7" fmla="*/ 410866 h 599100"/>
              <a:gd name="connsiteX8" fmla="*/ 613 w 754119"/>
              <a:gd name="connsiteY8" fmla="*/ 598208 h 599100"/>
              <a:gd name="connsiteX0" fmla="*/ 440 w 753946"/>
              <a:gd name="connsiteY0" fmla="*/ 598208 h 598821"/>
              <a:gd name="connsiteX1" fmla="*/ 245767 w 753946"/>
              <a:gd name="connsiteY1" fmla="*/ 330579 h 598821"/>
              <a:gd name="connsiteX2" fmla="*/ 464331 w 753946"/>
              <a:gd name="connsiteY2" fmla="*/ 143238 h 598821"/>
              <a:gd name="connsiteX3" fmla="*/ 651671 w 753946"/>
              <a:gd name="connsiteY3" fmla="*/ 4963 h 598821"/>
              <a:gd name="connsiteX4" fmla="*/ 745341 w 753946"/>
              <a:gd name="connsiteY4" fmla="*/ 36186 h 598821"/>
              <a:gd name="connsiteX5" fmla="*/ 727500 w 753946"/>
              <a:gd name="connsiteY5" fmla="*/ 89712 h 598821"/>
              <a:gd name="connsiteX6" fmla="*/ 549081 w 753946"/>
              <a:gd name="connsiteY6" fmla="*/ 236908 h 598821"/>
              <a:gd name="connsiteX7" fmla="*/ 320689 w 753946"/>
              <a:gd name="connsiteY7" fmla="*/ 398960 h 598821"/>
              <a:gd name="connsiteX8" fmla="*/ 440 w 753946"/>
              <a:gd name="connsiteY8" fmla="*/ 598208 h 598821"/>
              <a:gd name="connsiteX0" fmla="*/ 440 w 752762"/>
              <a:gd name="connsiteY0" fmla="*/ 587556 h 588169"/>
              <a:gd name="connsiteX1" fmla="*/ 245767 w 752762"/>
              <a:gd name="connsiteY1" fmla="*/ 319927 h 588169"/>
              <a:gd name="connsiteX2" fmla="*/ 464331 w 752762"/>
              <a:gd name="connsiteY2" fmla="*/ 132586 h 588169"/>
              <a:gd name="connsiteX3" fmla="*/ 668340 w 752762"/>
              <a:gd name="connsiteY3" fmla="*/ 6217 h 588169"/>
              <a:gd name="connsiteX4" fmla="*/ 745341 w 752762"/>
              <a:gd name="connsiteY4" fmla="*/ 25534 h 588169"/>
              <a:gd name="connsiteX5" fmla="*/ 727500 w 752762"/>
              <a:gd name="connsiteY5" fmla="*/ 79060 h 588169"/>
              <a:gd name="connsiteX6" fmla="*/ 549081 w 752762"/>
              <a:gd name="connsiteY6" fmla="*/ 226256 h 588169"/>
              <a:gd name="connsiteX7" fmla="*/ 320689 w 752762"/>
              <a:gd name="connsiteY7" fmla="*/ 388308 h 588169"/>
              <a:gd name="connsiteX8" fmla="*/ 440 w 752762"/>
              <a:gd name="connsiteY8" fmla="*/ 587556 h 588169"/>
              <a:gd name="connsiteX0" fmla="*/ 440 w 745350"/>
              <a:gd name="connsiteY0" fmla="*/ 588686 h 589299"/>
              <a:gd name="connsiteX1" fmla="*/ 245767 w 745350"/>
              <a:gd name="connsiteY1" fmla="*/ 321057 h 589299"/>
              <a:gd name="connsiteX2" fmla="*/ 464331 w 745350"/>
              <a:gd name="connsiteY2" fmla="*/ 133716 h 589299"/>
              <a:gd name="connsiteX3" fmla="*/ 668340 w 745350"/>
              <a:gd name="connsiteY3" fmla="*/ 7347 h 589299"/>
              <a:gd name="connsiteX4" fmla="*/ 745341 w 745350"/>
              <a:gd name="connsiteY4" fmla="*/ 26664 h 589299"/>
              <a:gd name="connsiteX5" fmla="*/ 672731 w 745350"/>
              <a:gd name="connsiteY5" fmla="*/ 123052 h 589299"/>
              <a:gd name="connsiteX6" fmla="*/ 549081 w 745350"/>
              <a:gd name="connsiteY6" fmla="*/ 227386 h 589299"/>
              <a:gd name="connsiteX7" fmla="*/ 320689 w 745350"/>
              <a:gd name="connsiteY7" fmla="*/ 389438 h 589299"/>
              <a:gd name="connsiteX8" fmla="*/ 440 w 745350"/>
              <a:gd name="connsiteY8" fmla="*/ 588686 h 589299"/>
              <a:gd name="connsiteX0" fmla="*/ 440 w 747988"/>
              <a:gd name="connsiteY0" fmla="*/ 586938 h 587551"/>
              <a:gd name="connsiteX1" fmla="*/ 245767 w 747988"/>
              <a:gd name="connsiteY1" fmla="*/ 319309 h 587551"/>
              <a:gd name="connsiteX2" fmla="*/ 464331 w 747988"/>
              <a:gd name="connsiteY2" fmla="*/ 131968 h 587551"/>
              <a:gd name="connsiteX3" fmla="*/ 668340 w 747988"/>
              <a:gd name="connsiteY3" fmla="*/ 5599 h 587551"/>
              <a:gd name="connsiteX4" fmla="*/ 745341 w 747988"/>
              <a:gd name="connsiteY4" fmla="*/ 24916 h 587551"/>
              <a:gd name="connsiteX5" fmla="*/ 724848 w 747988"/>
              <a:gd name="connsiteY5" fmla="*/ 49346 h 587551"/>
              <a:gd name="connsiteX6" fmla="*/ 672731 w 747988"/>
              <a:gd name="connsiteY6" fmla="*/ 121304 h 587551"/>
              <a:gd name="connsiteX7" fmla="*/ 549081 w 747988"/>
              <a:gd name="connsiteY7" fmla="*/ 225638 h 587551"/>
              <a:gd name="connsiteX8" fmla="*/ 320689 w 747988"/>
              <a:gd name="connsiteY8" fmla="*/ 387690 h 587551"/>
              <a:gd name="connsiteX9" fmla="*/ 440 w 747988"/>
              <a:gd name="connsiteY9" fmla="*/ 586938 h 587551"/>
              <a:gd name="connsiteX0" fmla="*/ 440 w 750114"/>
              <a:gd name="connsiteY0" fmla="*/ 587278 h 587891"/>
              <a:gd name="connsiteX1" fmla="*/ 245767 w 750114"/>
              <a:gd name="connsiteY1" fmla="*/ 319649 h 587891"/>
              <a:gd name="connsiteX2" fmla="*/ 464331 w 750114"/>
              <a:gd name="connsiteY2" fmla="*/ 132308 h 587891"/>
              <a:gd name="connsiteX3" fmla="*/ 668340 w 750114"/>
              <a:gd name="connsiteY3" fmla="*/ 5939 h 587891"/>
              <a:gd name="connsiteX4" fmla="*/ 745341 w 750114"/>
              <a:gd name="connsiteY4" fmla="*/ 25256 h 587891"/>
              <a:gd name="connsiteX5" fmla="*/ 734373 w 750114"/>
              <a:gd name="connsiteY5" fmla="*/ 66355 h 587891"/>
              <a:gd name="connsiteX6" fmla="*/ 672731 w 750114"/>
              <a:gd name="connsiteY6" fmla="*/ 121644 h 587891"/>
              <a:gd name="connsiteX7" fmla="*/ 549081 w 750114"/>
              <a:gd name="connsiteY7" fmla="*/ 225978 h 587891"/>
              <a:gd name="connsiteX8" fmla="*/ 320689 w 750114"/>
              <a:gd name="connsiteY8" fmla="*/ 388030 h 587891"/>
              <a:gd name="connsiteX9" fmla="*/ 440 w 750114"/>
              <a:gd name="connsiteY9" fmla="*/ 587278 h 587891"/>
              <a:gd name="connsiteX0" fmla="*/ 440 w 750114"/>
              <a:gd name="connsiteY0" fmla="*/ 587278 h 587905"/>
              <a:gd name="connsiteX1" fmla="*/ 245767 w 750114"/>
              <a:gd name="connsiteY1" fmla="*/ 319649 h 587905"/>
              <a:gd name="connsiteX2" fmla="*/ 464331 w 750114"/>
              <a:gd name="connsiteY2" fmla="*/ 132308 h 587905"/>
              <a:gd name="connsiteX3" fmla="*/ 668340 w 750114"/>
              <a:gd name="connsiteY3" fmla="*/ 5939 h 587905"/>
              <a:gd name="connsiteX4" fmla="*/ 745341 w 750114"/>
              <a:gd name="connsiteY4" fmla="*/ 25256 h 587905"/>
              <a:gd name="connsiteX5" fmla="*/ 734373 w 750114"/>
              <a:gd name="connsiteY5" fmla="*/ 66355 h 587905"/>
              <a:gd name="connsiteX6" fmla="*/ 672731 w 750114"/>
              <a:gd name="connsiteY6" fmla="*/ 121644 h 587905"/>
              <a:gd name="connsiteX7" fmla="*/ 532412 w 750114"/>
              <a:gd name="connsiteY7" fmla="*/ 204547 h 587905"/>
              <a:gd name="connsiteX8" fmla="*/ 320689 w 750114"/>
              <a:gd name="connsiteY8" fmla="*/ 388030 h 587905"/>
              <a:gd name="connsiteX9" fmla="*/ 440 w 750114"/>
              <a:gd name="connsiteY9" fmla="*/ 587278 h 587905"/>
              <a:gd name="connsiteX0" fmla="*/ 363 w 750037"/>
              <a:gd name="connsiteY0" fmla="*/ 587278 h 587611"/>
              <a:gd name="connsiteX1" fmla="*/ 245690 w 750037"/>
              <a:gd name="connsiteY1" fmla="*/ 319649 h 587611"/>
              <a:gd name="connsiteX2" fmla="*/ 464254 w 750037"/>
              <a:gd name="connsiteY2" fmla="*/ 132308 h 587611"/>
              <a:gd name="connsiteX3" fmla="*/ 668263 w 750037"/>
              <a:gd name="connsiteY3" fmla="*/ 5939 h 587611"/>
              <a:gd name="connsiteX4" fmla="*/ 745264 w 750037"/>
              <a:gd name="connsiteY4" fmla="*/ 25256 h 587611"/>
              <a:gd name="connsiteX5" fmla="*/ 734296 w 750037"/>
              <a:gd name="connsiteY5" fmla="*/ 66355 h 587611"/>
              <a:gd name="connsiteX6" fmla="*/ 672654 w 750037"/>
              <a:gd name="connsiteY6" fmla="*/ 121644 h 587611"/>
              <a:gd name="connsiteX7" fmla="*/ 532335 w 750037"/>
              <a:gd name="connsiteY7" fmla="*/ 204547 h 587611"/>
              <a:gd name="connsiteX8" fmla="*/ 313468 w 750037"/>
              <a:gd name="connsiteY8" fmla="*/ 371361 h 587611"/>
              <a:gd name="connsiteX9" fmla="*/ 363 w 750037"/>
              <a:gd name="connsiteY9" fmla="*/ 587278 h 587611"/>
              <a:gd name="connsiteX0" fmla="*/ 363 w 750037"/>
              <a:gd name="connsiteY0" fmla="*/ 587278 h 587611"/>
              <a:gd name="connsiteX1" fmla="*/ 245690 w 750037"/>
              <a:gd name="connsiteY1" fmla="*/ 319649 h 587611"/>
              <a:gd name="connsiteX2" fmla="*/ 464254 w 750037"/>
              <a:gd name="connsiteY2" fmla="*/ 132308 h 587611"/>
              <a:gd name="connsiteX3" fmla="*/ 668263 w 750037"/>
              <a:gd name="connsiteY3" fmla="*/ 5939 h 587611"/>
              <a:gd name="connsiteX4" fmla="*/ 745264 w 750037"/>
              <a:gd name="connsiteY4" fmla="*/ 25256 h 587611"/>
              <a:gd name="connsiteX5" fmla="*/ 734296 w 750037"/>
              <a:gd name="connsiteY5" fmla="*/ 66355 h 587611"/>
              <a:gd name="connsiteX6" fmla="*/ 660748 w 750037"/>
              <a:gd name="connsiteY6" fmla="*/ 104975 h 587611"/>
              <a:gd name="connsiteX7" fmla="*/ 532335 w 750037"/>
              <a:gd name="connsiteY7" fmla="*/ 204547 h 587611"/>
              <a:gd name="connsiteX8" fmla="*/ 313468 w 750037"/>
              <a:gd name="connsiteY8" fmla="*/ 371361 h 587611"/>
              <a:gd name="connsiteX9" fmla="*/ 363 w 750037"/>
              <a:gd name="connsiteY9" fmla="*/ 587278 h 587611"/>
              <a:gd name="connsiteX0" fmla="*/ 363 w 747232"/>
              <a:gd name="connsiteY0" fmla="*/ 586846 h 587179"/>
              <a:gd name="connsiteX1" fmla="*/ 245690 w 747232"/>
              <a:gd name="connsiteY1" fmla="*/ 319217 h 587179"/>
              <a:gd name="connsiteX2" fmla="*/ 464254 w 747232"/>
              <a:gd name="connsiteY2" fmla="*/ 131876 h 587179"/>
              <a:gd name="connsiteX3" fmla="*/ 668263 w 747232"/>
              <a:gd name="connsiteY3" fmla="*/ 5507 h 587179"/>
              <a:gd name="connsiteX4" fmla="*/ 745264 w 747232"/>
              <a:gd name="connsiteY4" fmla="*/ 24824 h 587179"/>
              <a:gd name="connsiteX5" fmla="*/ 720008 w 747232"/>
              <a:gd name="connsiteY5" fmla="*/ 44492 h 587179"/>
              <a:gd name="connsiteX6" fmla="*/ 660748 w 747232"/>
              <a:gd name="connsiteY6" fmla="*/ 104543 h 587179"/>
              <a:gd name="connsiteX7" fmla="*/ 532335 w 747232"/>
              <a:gd name="connsiteY7" fmla="*/ 204115 h 587179"/>
              <a:gd name="connsiteX8" fmla="*/ 313468 w 747232"/>
              <a:gd name="connsiteY8" fmla="*/ 370929 h 587179"/>
              <a:gd name="connsiteX9" fmla="*/ 363 w 747232"/>
              <a:gd name="connsiteY9" fmla="*/ 586846 h 587179"/>
              <a:gd name="connsiteX0" fmla="*/ 363 w 746309"/>
              <a:gd name="connsiteY0" fmla="*/ 586846 h 587179"/>
              <a:gd name="connsiteX1" fmla="*/ 245690 w 746309"/>
              <a:gd name="connsiteY1" fmla="*/ 319217 h 587179"/>
              <a:gd name="connsiteX2" fmla="*/ 464254 w 746309"/>
              <a:gd name="connsiteY2" fmla="*/ 131876 h 587179"/>
              <a:gd name="connsiteX3" fmla="*/ 668263 w 746309"/>
              <a:gd name="connsiteY3" fmla="*/ 5507 h 587179"/>
              <a:gd name="connsiteX4" fmla="*/ 745264 w 746309"/>
              <a:gd name="connsiteY4" fmla="*/ 24824 h 587179"/>
              <a:gd name="connsiteX5" fmla="*/ 720008 w 746309"/>
              <a:gd name="connsiteY5" fmla="*/ 44492 h 587179"/>
              <a:gd name="connsiteX6" fmla="*/ 660748 w 746309"/>
              <a:gd name="connsiteY6" fmla="*/ 104543 h 587179"/>
              <a:gd name="connsiteX7" fmla="*/ 532335 w 746309"/>
              <a:gd name="connsiteY7" fmla="*/ 204115 h 587179"/>
              <a:gd name="connsiteX8" fmla="*/ 313468 w 746309"/>
              <a:gd name="connsiteY8" fmla="*/ 370929 h 587179"/>
              <a:gd name="connsiteX9" fmla="*/ 363 w 746309"/>
              <a:gd name="connsiteY9" fmla="*/ 586846 h 587179"/>
              <a:gd name="connsiteX0" fmla="*/ 363 w 720008"/>
              <a:gd name="connsiteY0" fmla="*/ 589031 h 589364"/>
              <a:gd name="connsiteX1" fmla="*/ 245690 w 720008"/>
              <a:gd name="connsiteY1" fmla="*/ 321402 h 589364"/>
              <a:gd name="connsiteX2" fmla="*/ 464254 w 720008"/>
              <a:gd name="connsiteY2" fmla="*/ 134061 h 589364"/>
              <a:gd name="connsiteX3" fmla="*/ 668263 w 720008"/>
              <a:gd name="connsiteY3" fmla="*/ 7692 h 589364"/>
              <a:gd name="connsiteX4" fmla="*/ 702402 w 720008"/>
              <a:gd name="connsiteY4" fmla="*/ 17484 h 589364"/>
              <a:gd name="connsiteX5" fmla="*/ 720008 w 720008"/>
              <a:gd name="connsiteY5" fmla="*/ 46677 h 589364"/>
              <a:gd name="connsiteX6" fmla="*/ 660748 w 720008"/>
              <a:gd name="connsiteY6" fmla="*/ 106728 h 589364"/>
              <a:gd name="connsiteX7" fmla="*/ 532335 w 720008"/>
              <a:gd name="connsiteY7" fmla="*/ 206300 h 589364"/>
              <a:gd name="connsiteX8" fmla="*/ 313468 w 720008"/>
              <a:gd name="connsiteY8" fmla="*/ 373114 h 589364"/>
              <a:gd name="connsiteX9" fmla="*/ 363 w 720008"/>
              <a:gd name="connsiteY9" fmla="*/ 589031 h 589364"/>
              <a:gd name="connsiteX0" fmla="*/ 363 w 720008"/>
              <a:gd name="connsiteY0" fmla="*/ 586410 h 586743"/>
              <a:gd name="connsiteX1" fmla="*/ 245690 w 720008"/>
              <a:gd name="connsiteY1" fmla="*/ 318781 h 586743"/>
              <a:gd name="connsiteX2" fmla="*/ 464254 w 720008"/>
              <a:gd name="connsiteY2" fmla="*/ 131440 h 586743"/>
              <a:gd name="connsiteX3" fmla="*/ 668263 w 720008"/>
              <a:gd name="connsiteY3" fmla="*/ 5071 h 586743"/>
              <a:gd name="connsiteX4" fmla="*/ 692877 w 720008"/>
              <a:gd name="connsiteY4" fmla="*/ 26769 h 586743"/>
              <a:gd name="connsiteX5" fmla="*/ 720008 w 720008"/>
              <a:gd name="connsiteY5" fmla="*/ 44056 h 586743"/>
              <a:gd name="connsiteX6" fmla="*/ 660748 w 720008"/>
              <a:gd name="connsiteY6" fmla="*/ 104107 h 586743"/>
              <a:gd name="connsiteX7" fmla="*/ 532335 w 720008"/>
              <a:gd name="connsiteY7" fmla="*/ 203679 h 586743"/>
              <a:gd name="connsiteX8" fmla="*/ 313468 w 720008"/>
              <a:gd name="connsiteY8" fmla="*/ 370493 h 586743"/>
              <a:gd name="connsiteX9" fmla="*/ 363 w 720008"/>
              <a:gd name="connsiteY9" fmla="*/ 586410 h 586743"/>
              <a:gd name="connsiteX0" fmla="*/ 363 w 720008"/>
              <a:gd name="connsiteY0" fmla="*/ 585414 h 585747"/>
              <a:gd name="connsiteX1" fmla="*/ 245690 w 720008"/>
              <a:gd name="connsiteY1" fmla="*/ 317785 h 585747"/>
              <a:gd name="connsiteX2" fmla="*/ 464254 w 720008"/>
              <a:gd name="connsiteY2" fmla="*/ 130444 h 585747"/>
              <a:gd name="connsiteX3" fmla="*/ 668263 w 720008"/>
              <a:gd name="connsiteY3" fmla="*/ 4075 h 585747"/>
              <a:gd name="connsiteX4" fmla="*/ 692877 w 720008"/>
              <a:gd name="connsiteY4" fmla="*/ 25773 h 585747"/>
              <a:gd name="connsiteX5" fmla="*/ 720008 w 720008"/>
              <a:gd name="connsiteY5" fmla="*/ 43060 h 585747"/>
              <a:gd name="connsiteX6" fmla="*/ 660748 w 720008"/>
              <a:gd name="connsiteY6" fmla="*/ 103111 h 585747"/>
              <a:gd name="connsiteX7" fmla="*/ 532335 w 720008"/>
              <a:gd name="connsiteY7" fmla="*/ 202683 h 585747"/>
              <a:gd name="connsiteX8" fmla="*/ 313468 w 720008"/>
              <a:gd name="connsiteY8" fmla="*/ 369497 h 585747"/>
              <a:gd name="connsiteX9" fmla="*/ 363 w 720008"/>
              <a:gd name="connsiteY9" fmla="*/ 585414 h 585747"/>
              <a:gd name="connsiteX0" fmla="*/ 261 w 719906"/>
              <a:gd name="connsiteY0" fmla="*/ 585414 h 585571"/>
              <a:gd name="connsiteX1" fmla="*/ 255113 w 719906"/>
              <a:gd name="connsiteY1" fmla="*/ 334454 h 585571"/>
              <a:gd name="connsiteX2" fmla="*/ 464152 w 719906"/>
              <a:gd name="connsiteY2" fmla="*/ 130444 h 585571"/>
              <a:gd name="connsiteX3" fmla="*/ 668161 w 719906"/>
              <a:gd name="connsiteY3" fmla="*/ 4075 h 585571"/>
              <a:gd name="connsiteX4" fmla="*/ 692775 w 719906"/>
              <a:gd name="connsiteY4" fmla="*/ 25773 h 585571"/>
              <a:gd name="connsiteX5" fmla="*/ 719906 w 719906"/>
              <a:gd name="connsiteY5" fmla="*/ 43060 h 585571"/>
              <a:gd name="connsiteX6" fmla="*/ 660646 w 719906"/>
              <a:gd name="connsiteY6" fmla="*/ 103111 h 585571"/>
              <a:gd name="connsiteX7" fmla="*/ 532233 w 719906"/>
              <a:gd name="connsiteY7" fmla="*/ 202683 h 585571"/>
              <a:gd name="connsiteX8" fmla="*/ 313366 w 719906"/>
              <a:gd name="connsiteY8" fmla="*/ 369497 h 585571"/>
              <a:gd name="connsiteX9" fmla="*/ 261 w 719906"/>
              <a:gd name="connsiteY9" fmla="*/ 585414 h 585571"/>
              <a:gd name="connsiteX0" fmla="*/ 369 w 720014"/>
              <a:gd name="connsiteY0" fmla="*/ 585689 h 585846"/>
              <a:gd name="connsiteX1" fmla="*/ 255221 w 720014"/>
              <a:gd name="connsiteY1" fmla="*/ 334729 h 585846"/>
              <a:gd name="connsiteX2" fmla="*/ 483310 w 720014"/>
              <a:gd name="connsiteY2" fmla="*/ 135482 h 585846"/>
              <a:gd name="connsiteX3" fmla="*/ 668269 w 720014"/>
              <a:gd name="connsiteY3" fmla="*/ 4350 h 585846"/>
              <a:gd name="connsiteX4" fmla="*/ 692883 w 720014"/>
              <a:gd name="connsiteY4" fmla="*/ 26048 h 585846"/>
              <a:gd name="connsiteX5" fmla="*/ 720014 w 720014"/>
              <a:gd name="connsiteY5" fmla="*/ 43335 h 585846"/>
              <a:gd name="connsiteX6" fmla="*/ 660754 w 720014"/>
              <a:gd name="connsiteY6" fmla="*/ 103386 h 585846"/>
              <a:gd name="connsiteX7" fmla="*/ 532341 w 720014"/>
              <a:gd name="connsiteY7" fmla="*/ 202958 h 585846"/>
              <a:gd name="connsiteX8" fmla="*/ 313474 w 720014"/>
              <a:gd name="connsiteY8" fmla="*/ 369772 h 585846"/>
              <a:gd name="connsiteX9" fmla="*/ 369 w 720014"/>
              <a:gd name="connsiteY9" fmla="*/ 585689 h 585846"/>
              <a:gd name="connsiteX0" fmla="*/ 369 w 720014"/>
              <a:gd name="connsiteY0" fmla="*/ 570448 h 570605"/>
              <a:gd name="connsiteX1" fmla="*/ 255221 w 720014"/>
              <a:gd name="connsiteY1" fmla="*/ 319488 h 570605"/>
              <a:gd name="connsiteX2" fmla="*/ 483310 w 720014"/>
              <a:gd name="connsiteY2" fmla="*/ 120241 h 570605"/>
              <a:gd name="connsiteX3" fmla="*/ 663507 w 720014"/>
              <a:gd name="connsiteY3" fmla="*/ 8159 h 570605"/>
              <a:gd name="connsiteX4" fmla="*/ 692883 w 720014"/>
              <a:gd name="connsiteY4" fmla="*/ 10807 h 570605"/>
              <a:gd name="connsiteX5" fmla="*/ 720014 w 720014"/>
              <a:gd name="connsiteY5" fmla="*/ 28094 h 570605"/>
              <a:gd name="connsiteX6" fmla="*/ 660754 w 720014"/>
              <a:gd name="connsiteY6" fmla="*/ 88145 h 570605"/>
              <a:gd name="connsiteX7" fmla="*/ 532341 w 720014"/>
              <a:gd name="connsiteY7" fmla="*/ 187717 h 570605"/>
              <a:gd name="connsiteX8" fmla="*/ 313474 w 720014"/>
              <a:gd name="connsiteY8" fmla="*/ 354531 h 570605"/>
              <a:gd name="connsiteX9" fmla="*/ 369 w 720014"/>
              <a:gd name="connsiteY9" fmla="*/ 570448 h 570605"/>
              <a:gd name="connsiteX0" fmla="*/ 369 w 720014"/>
              <a:gd name="connsiteY0" fmla="*/ 561008 h 561165"/>
              <a:gd name="connsiteX1" fmla="*/ 255221 w 720014"/>
              <a:gd name="connsiteY1" fmla="*/ 310048 h 561165"/>
              <a:gd name="connsiteX2" fmla="*/ 483310 w 720014"/>
              <a:gd name="connsiteY2" fmla="*/ 110801 h 561165"/>
              <a:gd name="connsiteX3" fmla="*/ 592069 w 720014"/>
              <a:gd name="connsiteY3" fmla="*/ 34437 h 561165"/>
              <a:gd name="connsiteX4" fmla="*/ 692883 w 720014"/>
              <a:gd name="connsiteY4" fmla="*/ 1367 h 561165"/>
              <a:gd name="connsiteX5" fmla="*/ 720014 w 720014"/>
              <a:gd name="connsiteY5" fmla="*/ 18654 h 561165"/>
              <a:gd name="connsiteX6" fmla="*/ 660754 w 720014"/>
              <a:gd name="connsiteY6" fmla="*/ 78705 h 561165"/>
              <a:gd name="connsiteX7" fmla="*/ 532341 w 720014"/>
              <a:gd name="connsiteY7" fmla="*/ 178277 h 561165"/>
              <a:gd name="connsiteX8" fmla="*/ 313474 w 720014"/>
              <a:gd name="connsiteY8" fmla="*/ 345091 h 561165"/>
              <a:gd name="connsiteX9" fmla="*/ 369 w 720014"/>
              <a:gd name="connsiteY9" fmla="*/ 561008 h 561165"/>
              <a:gd name="connsiteX0" fmla="*/ 369 w 720014"/>
              <a:gd name="connsiteY0" fmla="*/ 561008 h 561165"/>
              <a:gd name="connsiteX1" fmla="*/ 255221 w 720014"/>
              <a:gd name="connsiteY1" fmla="*/ 310048 h 561165"/>
              <a:gd name="connsiteX2" fmla="*/ 483310 w 720014"/>
              <a:gd name="connsiteY2" fmla="*/ 110801 h 561165"/>
              <a:gd name="connsiteX3" fmla="*/ 592069 w 720014"/>
              <a:gd name="connsiteY3" fmla="*/ 34437 h 561165"/>
              <a:gd name="connsiteX4" fmla="*/ 692883 w 720014"/>
              <a:gd name="connsiteY4" fmla="*/ 1367 h 561165"/>
              <a:gd name="connsiteX5" fmla="*/ 720014 w 720014"/>
              <a:gd name="connsiteY5" fmla="*/ 18654 h 561165"/>
              <a:gd name="connsiteX6" fmla="*/ 634561 w 720014"/>
              <a:gd name="connsiteY6" fmla="*/ 102518 h 561165"/>
              <a:gd name="connsiteX7" fmla="*/ 532341 w 720014"/>
              <a:gd name="connsiteY7" fmla="*/ 178277 h 561165"/>
              <a:gd name="connsiteX8" fmla="*/ 313474 w 720014"/>
              <a:gd name="connsiteY8" fmla="*/ 345091 h 561165"/>
              <a:gd name="connsiteX9" fmla="*/ 369 w 720014"/>
              <a:gd name="connsiteY9" fmla="*/ 561008 h 561165"/>
              <a:gd name="connsiteX0" fmla="*/ 369 w 720445"/>
              <a:gd name="connsiteY0" fmla="*/ 559965 h 560122"/>
              <a:gd name="connsiteX1" fmla="*/ 255221 w 720445"/>
              <a:gd name="connsiteY1" fmla="*/ 309005 h 560122"/>
              <a:gd name="connsiteX2" fmla="*/ 483310 w 720445"/>
              <a:gd name="connsiteY2" fmla="*/ 109758 h 560122"/>
              <a:gd name="connsiteX3" fmla="*/ 592069 w 720445"/>
              <a:gd name="connsiteY3" fmla="*/ 33394 h 560122"/>
              <a:gd name="connsiteX4" fmla="*/ 692883 w 720445"/>
              <a:gd name="connsiteY4" fmla="*/ 324 h 560122"/>
              <a:gd name="connsiteX5" fmla="*/ 720014 w 720445"/>
              <a:gd name="connsiteY5" fmla="*/ 17611 h 560122"/>
              <a:gd name="connsiteX6" fmla="*/ 696203 w 720445"/>
              <a:gd name="connsiteY6" fmla="*/ 49634 h 560122"/>
              <a:gd name="connsiteX7" fmla="*/ 634561 w 720445"/>
              <a:gd name="connsiteY7" fmla="*/ 101475 h 560122"/>
              <a:gd name="connsiteX8" fmla="*/ 532341 w 720445"/>
              <a:gd name="connsiteY8" fmla="*/ 177234 h 560122"/>
              <a:gd name="connsiteX9" fmla="*/ 313474 w 720445"/>
              <a:gd name="connsiteY9" fmla="*/ 344048 h 560122"/>
              <a:gd name="connsiteX10" fmla="*/ 369 w 720445"/>
              <a:gd name="connsiteY10" fmla="*/ 559965 h 560122"/>
              <a:gd name="connsiteX0" fmla="*/ 369 w 720445"/>
              <a:gd name="connsiteY0" fmla="*/ 559965 h 560122"/>
              <a:gd name="connsiteX1" fmla="*/ 255221 w 720445"/>
              <a:gd name="connsiteY1" fmla="*/ 309005 h 560122"/>
              <a:gd name="connsiteX2" fmla="*/ 483310 w 720445"/>
              <a:gd name="connsiteY2" fmla="*/ 109758 h 560122"/>
              <a:gd name="connsiteX3" fmla="*/ 592069 w 720445"/>
              <a:gd name="connsiteY3" fmla="*/ 33394 h 560122"/>
              <a:gd name="connsiteX4" fmla="*/ 654783 w 720445"/>
              <a:gd name="connsiteY4" fmla="*/ 324 h 560122"/>
              <a:gd name="connsiteX5" fmla="*/ 720014 w 720445"/>
              <a:gd name="connsiteY5" fmla="*/ 17611 h 560122"/>
              <a:gd name="connsiteX6" fmla="*/ 696203 w 720445"/>
              <a:gd name="connsiteY6" fmla="*/ 49634 h 560122"/>
              <a:gd name="connsiteX7" fmla="*/ 634561 w 720445"/>
              <a:gd name="connsiteY7" fmla="*/ 101475 h 560122"/>
              <a:gd name="connsiteX8" fmla="*/ 532341 w 720445"/>
              <a:gd name="connsiteY8" fmla="*/ 177234 h 560122"/>
              <a:gd name="connsiteX9" fmla="*/ 313474 w 720445"/>
              <a:gd name="connsiteY9" fmla="*/ 344048 h 560122"/>
              <a:gd name="connsiteX10" fmla="*/ 369 w 720445"/>
              <a:gd name="connsiteY10" fmla="*/ 559965 h 560122"/>
              <a:gd name="connsiteX0" fmla="*/ 369 w 704047"/>
              <a:gd name="connsiteY0" fmla="*/ 561036 h 561193"/>
              <a:gd name="connsiteX1" fmla="*/ 255221 w 704047"/>
              <a:gd name="connsiteY1" fmla="*/ 310076 h 561193"/>
              <a:gd name="connsiteX2" fmla="*/ 483310 w 704047"/>
              <a:gd name="connsiteY2" fmla="*/ 110829 h 561193"/>
              <a:gd name="connsiteX3" fmla="*/ 592069 w 704047"/>
              <a:gd name="connsiteY3" fmla="*/ 34465 h 561193"/>
              <a:gd name="connsiteX4" fmla="*/ 654783 w 704047"/>
              <a:gd name="connsiteY4" fmla="*/ 1395 h 561193"/>
              <a:gd name="connsiteX5" fmla="*/ 698583 w 704047"/>
              <a:gd name="connsiteY5" fmla="*/ 9157 h 561193"/>
              <a:gd name="connsiteX6" fmla="*/ 696203 w 704047"/>
              <a:gd name="connsiteY6" fmla="*/ 50705 h 561193"/>
              <a:gd name="connsiteX7" fmla="*/ 634561 w 704047"/>
              <a:gd name="connsiteY7" fmla="*/ 102546 h 561193"/>
              <a:gd name="connsiteX8" fmla="*/ 532341 w 704047"/>
              <a:gd name="connsiteY8" fmla="*/ 178305 h 561193"/>
              <a:gd name="connsiteX9" fmla="*/ 313474 w 704047"/>
              <a:gd name="connsiteY9" fmla="*/ 345119 h 561193"/>
              <a:gd name="connsiteX10" fmla="*/ 369 w 704047"/>
              <a:gd name="connsiteY10" fmla="*/ 561036 h 561193"/>
              <a:gd name="connsiteX0" fmla="*/ 369 w 704047"/>
              <a:gd name="connsiteY0" fmla="*/ 561036 h 561193"/>
              <a:gd name="connsiteX1" fmla="*/ 255221 w 704047"/>
              <a:gd name="connsiteY1" fmla="*/ 310076 h 561193"/>
              <a:gd name="connsiteX2" fmla="*/ 483310 w 704047"/>
              <a:gd name="connsiteY2" fmla="*/ 110829 h 561193"/>
              <a:gd name="connsiteX3" fmla="*/ 592069 w 704047"/>
              <a:gd name="connsiteY3" fmla="*/ 34465 h 561193"/>
              <a:gd name="connsiteX4" fmla="*/ 661927 w 704047"/>
              <a:gd name="connsiteY4" fmla="*/ 1395 h 561193"/>
              <a:gd name="connsiteX5" fmla="*/ 698583 w 704047"/>
              <a:gd name="connsiteY5" fmla="*/ 9157 h 561193"/>
              <a:gd name="connsiteX6" fmla="*/ 696203 w 704047"/>
              <a:gd name="connsiteY6" fmla="*/ 50705 h 561193"/>
              <a:gd name="connsiteX7" fmla="*/ 634561 w 704047"/>
              <a:gd name="connsiteY7" fmla="*/ 102546 h 561193"/>
              <a:gd name="connsiteX8" fmla="*/ 532341 w 704047"/>
              <a:gd name="connsiteY8" fmla="*/ 178305 h 561193"/>
              <a:gd name="connsiteX9" fmla="*/ 313474 w 704047"/>
              <a:gd name="connsiteY9" fmla="*/ 345119 h 561193"/>
              <a:gd name="connsiteX10" fmla="*/ 369 w 704047"/>
              <a:gd name="connsiteY10" fmla="*/ 561036 h 5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047" h="561193">
                <a:moveTo>
                  <a:pt x="369" y="561036"/>
                </a:moveTo>
                <a:cubicBezTo>
                  <a:pt x="-9340" y="555196"/>
                  <a:pt x="174731" y="385110"/>
                  <a:pt x="255221" y="310076"/>
                </a:cubicBezTo>
                <a:cubicBezTo>
                  <a:pt x="335711" y="235042"/>
                  <a:pt x="427169" y="156764"/>
                  <a:pt x="483310" y="110829"/>
                </a:cubicBezTo>
                <a:cubicBezTo>
                  <a:pt x="539451" y="64894"/>
                  <a:pt x="562300" y="52704"/>
                  <a:pt x="592069" y="34465"/>
                </a:cubicBezTo>
                <a:cubicBezTo>
                  <a:pt x="621838" y="16226"/>
                  <a:pt x="644175" y="5613"/>
                  <a:pt x="661927" y="1395"/>
                </a:cubicBezTo>
                <a:cubicBezTo>
                  <a:pt x="679679" y="-2823"/>
                  <a:pt x="695648" y="3320"/>
                  <a:pt x="698583" y="9157"/>
                </a:cubicBezTo>
                <a:cubicBezTo>
                  <a:pt x="701518" y="14994"/>
                  <a:pt x="710445" y="36728"/>
                  <a:pt x="696203" y="50705"/>
                </a:cubicBezTo>
                <a:cubicBezTo>
                  <a:pt x="681961" y="64682"/>
                  <a:pt x="661871" y="81279"/>
                  <a:pt x="634561" y="102546"/>
                </a:cubicBezTo>
                <a:cubicBezTo>
                  <a:pt x="607251" y="123813"/>
                  <a:pt x="532341" y="178305"/>
                  <a:pt x="532341" y="178305"/>
                </a:cubicBezTo>
                <a:cubicBezTo>
                  <a:pt x="458000" y="235548"/>
                  <a:pt x="402136" y="281331"/>
                  <a:pt x="313474" y="345119"/>
                </a:cubicBezTo>
                <a:cubicBezTo>
                  <a:pt x="224812" y="408907"/>
                  <a:pt x="10078" y="566876"/>
                  <a:pt x="369" y="56103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9" name="图形 58" descr="周日 纯色填充">
            <a:extLst>
              <a:ext uri="{FF2B5EF4-FFF2-40B4-BE49-F238E27FC236}">
                <a16:creationId xmlns:a16="http://schemas.microsoft.com/office/drawing/2014/main" id="{E11E7252-01E3-3C10-AEAA-6E36E2E4F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2036" y="3086072"/>
            <a:ext cx="850900" cy="850900"/>
          </a:xfrm>
          <a:prstGeom prst="rect">
            <a:avLst/>
          </a:prstGeom>
        </p:spPr>
      </p:pic>
      <p:sp>
        <p:nvSpPr>
          <p:cNvPr id="63" name="椭圆 62">
            <a:extLst>
              <a:ext uri="{FF2B5EF4-FFF2-40B4-BE49-F238E27FC236}">
                <a16:creationId xmlns:a16="http://schemas.microsoft.com/office/drawing/2014/main" id="{2361166F-6530-8241-0D06-B2F93CE7D20D}"/>
              </a:ext>
            </a:extLst>
          </p:cNvPr>
          <p:cNvSpPr/>
          <p:nvPr/>
        </p:nvSpPr>
        <p:spPr>
          <a:xfrm>
            <a:off x="8754164" y="1814513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BE58FBF8-83DD-63E6-5383-B2E80938B972}"/>
              </a:ext>
            </a:extLst>
          </p:cNvPr>
          <p:cNvCxnSpPr>
            <a:cxnSpLocks/>
            <a:stCxn id="116" idx="1"/>
            <a:endCxn id="63" idx="5"/>
          </p:cNvCxnSpPr>
          <p:nvPr/>
        </p:nvCxnSpPr>
        <p:spPr>
          <a:xfrm flipH="1" flipV="1">
            <a:off x="8924896" y="1971695"/>
            <a:ext cx="1202111" cy="1382645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F9D634D5-0CD2-4966-519E-14F8521E057A}"/>
              </a:ext>
            </a:extLst>
          </p:cNvPr>
          <p:cNvCxnSpPr>
            <a:cxnSpLocks/>
            <a:stCxn id="57" idx="0"/>
            <a:endCxn id="63" idx="3"/>
          </p:cNvCxnSpPr>
          <p:nvPr/>
        </p:nvCxnSpPr>
        <p:spPr>
          <a:xfrm flipV="1">
            <a:off x="6137640" y="1971695"/>
            <a:ext cx="2645817" cy="2064815"/>
          </a:xfrm>
          <a:prstGeom prst="lin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58A0864F-BEB8-4363-E1BD-C39C4546CF40}"/>
              </a:ext>
            </a:extLst>
          </p:cNvPr>
          <p:cNvGrpSpPr/>
          <p:nvPr/>
        </p:nvGrpSpPr>
        <p:grpSpPr>
          <a:xfrm rot="19013867">
            <a:off x="7336348" y="2838522"/>
            <a:ext cx="340709" cy="330997"/>
            <a:chOff x="8674100" y="5200498"/>
            <a:chExt cx="603250" cy="584352"/>
          </a:xfrm>
        </p:grpSpPr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105B21F0-108A-B9C9-4911-816FE9ECFACB}"/>
                </a:ext>
              </a:extLst>
            </p:cNvPr>
            <p:cNvCxnSpPr>
              <a:cxnSpLocks/>
            </p:cNvCxnSpPr>
            <p:nvPr/>
          </p:nvCxnSpPr>
          <p:spPr>
            <a:xfrm>
              <a:off x="8674100" y="5200498"/>
              <a:ext cx="603250" cy="5843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9A9199C1-A4C3-657D-1D1E-C0453BC4F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4100" y="5200498"/>
              <a:ext cx="571500" cy="5843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椭圆 115">
            <a:extLst>
              <a:ext uri="{FF2B5EF4-FFF2-40B4-BE49-F238E27FC236}">
                <a16:creationId xmlns:a16="http://schemas.microsoft.com/office/drawing/2014/main" id="{52C511FC-86D4-CF99-539B-8AC505A9B9F3}"/>
              </a:ext>
            </a:extLst>
          </p:cNvPr>
          <p:cNvSpPr/>
          <p:nvPr/>
        </p:nvSpPr>
        <p:spPr>
          <a:xfrm>
            <a:off x="10097714" y="3327372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67AD3D7-47C8-8405-4E35-52B8EE4ADBC6}"/>
              </a:ext>
            </a:extLst>
          </p:cNvPr>
          <p:cNvCxnSpPr>
            <a:cxnSpLocks/>
          </p:cNvCxnSpPr>
          <p:nvPr/>
        </p:nvCxnSpPr>
        <p:spPr>
          <a:xfrm>
            <a:off x="8275001" y="182466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>
            <a:extLst>
              <a:ext uri="{FF2B5EF4-FFF2-40B4-BE49-F238E27FC236}">
                <a16:creationId xmlns:a16="http://schemas.microsoft.com/office/drawing/2014/main" id="{FEC5FD46-56B1-9A0F-7A37-B5415B618F7B}"/>
              </a:ext>
            </a:extLst>
          </p:cNvPr>
          <p:cNvCxnSpPr>
            <a:cxnSpLocks/>
          </p:cNvCxnSpPr>
          <p:nvPr/>
        </p:nvCxnSpPr>
        <p:spPr>
          <a:xfrm flipH="1" flipV="1">
            <a:off x="8925981" y="1973161"/>
            <a:ext cx="1202111" cy="1382645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箭头连接符 142">
            <a:extLst>
              <a:ext uri="{FF2B5EF4-FFF2-40B4-BE49-F238E27FC236}">
                <a16:creationId xmlns:a16="http://schemas.microsoft.com/office/drawing/2014/main" id="{824B01DC-614A-35A7-E008-260857054D50}"/>
              </a:ext>
            </a:extLst>
          </p:cNvPr>
          <p:cNvCxnSpPr>
            <a:cxnSpLocks/>
          </p:cNvCxnSpPr>
          <p:nvPr/>
        </p:nvCxnSpPr>
        <p:spPr>
          <a:xfrm flipV="1">
            <a:off x="6156975" y="2173085"/>
            <a:ext cx="1323585" cy="185898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EBA9E994-CAA2-6088-DAC8-A025A0E4F1CD}"/>
              </a:ext>
            </a:extLst>
          </p:cNvPr>
          <p:cNvCxnSpPr>
            <a:cxnSpLocks/>
          </p:cNvCxnSpPr>
          <p:nvPr/>
        </p:nvCxnSpPr>
        <p:spPr>
          <a:xfrm flipV="1">
            <a:off x="7122053" y="2047955"/>
            <a:ext cx="812094" cy="11571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椭圆 144">
            <a:extLst>
              <a:ext uri="{FF2B5EF4-FFF2-40B4-BE49-F238E27FC236}">
                <a16:creationId xmlns:a16="http://schemas.microsoft.com/office/drawing/2014/main" id="{07F87721-CAC7-0260-9DED-6ADFDE168499}"/>
              </a:ext>
            </a:extLst>
          </p:cNvPr>
          <p:cNvSpPr/>
          <p:nvPr/>
        </p:nvSpPr>
        <p:spPr>
          <a:xfrm>
            <a:off x="7421974" y="1998663"/>
            <a:ext cx="200025" cy="1841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3B1729A9-6B08-B552-C0E9-C6EBF21F1795}"/>
              </a:ext>
            </a:extLst>
          </p:cNvPr>
          <p:cNvSpPr txBox="1"/>
          <p:nvPr/>
        </p:nvSpPr>
        <p:spPr>
          <a:xfrm>
            <a:off x="6457666" y="1452530"/>
            <a:ext cx="1687081" cy="4099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dirty="0">
                <a:solidFill>
                  <a:srgbClr val="FF0000"/>
                </a:solidFill>
                <a:latin typeface="Bahnschrift" panose="020B0502040204020203" pitchFamily="34" charset="0"/>
              </a:rPr>
              <a:t>Proxy vertex</a:t>
            </a:r>
            <a:endParaRPr lang="zh-CN" altLang="en-US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BC8454A3-92F8-9F8F-E23D-D920AD4095F0}"/>
              </a:ext>
            </a:extLst>
          </p:cNvPr>
          <p:cNvCxnSpPr>
            <a:cxnSpLocks/>
            <a:stCxn id="145" idx="5"/>
          </p:cNvCxnSpPr>
          <p:nvPr/>
        </p:nvCxnSpPr>
        <p:spPr>
          <a:xfrm>
            <a:off x="7592706" y="2155845"/>
            <a:ext cx="2505008" cy="1263602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DC635C91-E7E8-7CC8-E5E3-C330F8508651}"/>
              </a:ext>
            </a:extLst>
          </p:cNvPr>
          <p:cNvGrpSpPr/>
          <p:nvPr/>
        </p:nvGrpSpPr>
        <p:grpSpPr>
          <a:xfrm rot="19013867">
            <a:off x="7335860" y="2838063"/>
            <a:ext cx="340709" cy="330997"/>
            <a:chOff x="8674100" y="5200498"/>
            <a:chExt cx="603250" cy="584352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068C333C-097D-8C80-0B41-9FF93B2A86FE}"/>
                </a:ext>
              </a:extLst>
            </p:cNvPr>
            <p:cNvCxnSpPr>
              <a:cxnSpLocks/>
            </p:cNvCxnSpPr>
            <p:nvPr/>
          </p:nvCxnSpPr>
          <p:spPr>
            <a:xfrm>
              <a:off x="8674100" y="5200498"/>
              <a:ext cx="603250" cy="584352"/>
            </a:xfrm>
            <a:prstGeom prst="line">
              <a:avLst/>
            </a:prstGeom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748C34F-6B29-8BAF-7515-D2D5B0E0D2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4100" y="5200498"/>
              <a:ext cx="571500" cy="584352"/>
            </a:xfrm>
            <a:prstGeom prst="line">
              <a:avLst/>
            </a:prstGeom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椭圆 5">
            <a:extLst>
              <a:ext uri="{FF2B5EF4-FFF2-40B4-BE49-F238E27FC236}">
                <a16:creationId xmlns:a16="http://schemas.microsoft.com/office/drawing/2014/main" id="{9216DBDE-C6A2-A810-E9D0-C4A347F276DD}"/>
              </a:ext>
            </a:extLst>
          </p:cNvPr>
          <p:cNvSpPr/>
          <p:nvPr/>
        </p:nvSpPr>
        <p:spPr>
          <a:xfrm>
            <a:off x="8753079" y="1833847"/>
            <a:ext cx="200025" cy="1841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ADFA667-813C-055B-7289-2EBD7DB81AF9}"/>
              </a:ext>
            </a:extLst>
          </p:cNvPr>
          <p:cNvSpPr/>
          <p:nvPr/>
        </p:nvSpPr>
        <p:spPr>
          <a:xfrm>
            <a:off x="539064" y="1175291"/>
            <a:ext cx="11278286" cy="38681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8522C36-66EB-9608-B680-32DCC743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2443532" cy="986588"/>
          </a:xfrm>
        </p:spPr>
        <p:txBody>
          <a:bodyPr/>
          <a:lstStyle/>
          <a:p>
            <a:r>
              <a:rPr lang="en-US" dirty="0"/>
              <a:t>Our method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AE37B7C9-05C8-9832-0E1B-ADF909A7BEC7}"/>
              </a:ext>
            </a:extLst>
          </p:cNvPr>
          <p:cNvSpPr txBox="1">
            <a:spLocks/>
          </p:cNvSpPr>
          <p:nvPr/>
        </p:nvSpPr>
        <p:spPr>
          <a:xfrm>
            <a:off x="11579903" y="6309482"/>
            <a:ext cx="482558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1781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6" grpId="0" animBg="1"/>
      <p:bldP spid="26" grpId="0" animBg="1"/>
      <p:bldP spid="56" grpId="0"/>
      <p:bldP spid="57" grpId="0" animBg="1"/>
      <p:bldP spid="63" grpId="0" animBg="1"/>
      <p:bldP spid="63" grpId="1" animBg="1"/>
      <p:bldP spid="116" grpId="0" animBg="1"/>
      <p:bldP spid="145" grpId="0" animBg="1"/>
      <p:bldP spid="146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2427"/>
            <a:ext cx="4714292" cy="986588"/>
          </a:xfrm>
        </p:spPr>
        <p:txBody>
          <a:bodyPr/>
          <a:lstStyle/>
          <a:p>
            <a:r>
              <a:rPr lang="en-US" dirty="0"/>
              <a:t>RECIPROCAL Estimation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82401" y="6309482"/>
            <a:ext cx="480060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0EDB824-539F-A46C-E509-C72051E1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82" y="1445347"/>
            <a:ext cx="10549661" cy="267038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EA5043B-3618-3377-C9C0-25AF8F153782}"/>
              </a:ext>
            </a:extLst>
          </p:cNvPr>
          <p:cNvSpPr txBox="1"/>
          <p:nvPr/>
        </p:nvSpPr>
        <p:spPr>
          <a:xfrm>
            <a:off x="877182" y="4786201"/>
            <a:ext cx="705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Changing the vertices in your sample sounds reasonable …</a:t>
            </a:r>
            <a:endParaRPr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EABCEA-60D7-D5BF-6849-1B8ADD81E3F4}"/>
              </a:ext>
            </a:extLst>
          </p:cNvPr>
          <p:cNvSpPr txBox="1"/>
          <p:nvPr/>
        </p:nvSpPr>
        <p:spPr>
          <a:xfrm>
            <a:off x="877182" y="5304154"/>
            <a:ext cx="7199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However, how do you compute the </a:t>
            </a:r>
            <a:r>
              <a:rPr lang="en-US" altLang="zh-CN" sz="2000" dirty="0">
                <a:solidFill>
                  <a:srgbClr val="FF0000"/>
                </a:solidFill>
              </a:rPr>
              <a:t>PDF</a:t>
            </a:r>
            <a:r>
              <a:rPr lang="en-US" altLang="zh-CN" sz="2000" dirty="0"/>
              <a:t> of your final sample?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49754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2427"/>
            <a:ext cx="4714292" cy="986588"/>
          </a:xfrm>
        </p:spPr>
        <p:txBody>
          <a:bodyPr/>
          <a:lstStyle/>
          <a:p>
            <a:r>
              <a:rPr lang="en-US" dirty="0"/>
              <a:t>RECIPROCAL Estimation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82401" y="6309482"/>
            <a:ext cx="480060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ED9E02-0B8B-A06B-05FB-7B2B485D7A11}"/>
              </a:ext>
            </a:extLst>
          </p:cNvPr>
          <p:cNvSpPr txBox="1"/>
          <p:nvPr/>
        </p:nvSpPr>
        <p:spPr>
          <a:xfrm>
            <a:off x="1025328" y="4755607"/>
            <a:ext cx="7912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Original sample </a:t>
            </a:r>
            <a:r>
              <a:rPr lang="en-US" altLang="zh-CN" sz="2000" b="1" dirty="0"/>
              <a:t>x </a:t>
            </a:r>
            <a:r>
              <a:rPr lang="en-US" altLang="zh-CN" sz="2000" dirty="0"/>
              <a:t>consists of fixed part </a:t>
            </a:r>
            <a:r>
              <a:rPr lang="en-US" altLang="zh-CN" sz="2000" b="1" dirty="0"/>
              <a:t>h</a:t>
            </a:r>
            <a:r>
              <a:rPr lang="en-US" altLang="zh-CN" sz="2000" dirty="0"/>
              <a:t>, changeable part </a:t>
            </a:r>
            <a:r>
              <a:rPr lang="en-US" altLang="zh-CN" sz="2000" b="1" dirty="0"/>
              <a:t>g</a:t>
            </a:r>
            <a:endParaRPr lang="zh-CN" altLang="en-US" sz="2000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BB2FC62-6F18-935F-9A61-C1D94DD1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50" y="1193695"/>
            <a:ext cx="10549661" cy="267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56C0ADB-8F44-BAB4-180D-B7DBA5065450}"/>
                  </a:ext>
                </a:extLst>
              </p:cNvPr>
              <p:cNvSpPr txBox="1"/>
              <p:nvPr/>
            </p:nvSpPr>
            <p:spPr>
              <a:xfrm>
                <a:off x="8544499" y="4736307"/>
                <a:ext cx="1755802" cy="838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nl-NL" altLang="zh-CN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e>
                        <m:sub>
                          <m:r>
                            <a:rPr lang="nl-NL" altLang="zh-CN" sz="240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l-NL" altLang="zh-CN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nl-NL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nl-NL" altLang="zh-CN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bar>
                            </m:e>
                            <m:sub>
                              <m:r>
                                <a:rPr lang="nl-NL" altLang="zh-CN" sz="240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nl-NL" altLang="zh-CN" sz="240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bar>
                            <m:barPr>
                              <m:pos m:val="top"/>
                              <m:ctrlPr>
                                <a:rPr lang="nl-NL" altLang="zh-CN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bar>
                        </m:e>
                      </m:d>
                    </m:oMath>
                  </m:oMathPara>
                </a14:m>
                <a:endParaRPr sz="2400" dirty="0"/>
              </a:p>
              <a:p>
                <a:endParaRPr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56C0ADB-8F44-BAB4-180D-B7DBA5065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499" y="4736307"/>
                <a:ext cx="1755802" cy="8388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811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2427"/>
            <a:ext cx="4714292" cy="986588"/>
          </a:xfrm>
        </p:spPr>
        <p:txBody>
          <a:bodyPr/>
          <a:lstStyle/>
          <a:p>
            <a:r>
              <a:rPr lang="en-US" dirty="0"/>
              <a:t>RECIPROCAL Estimation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82401" y="6309482"/>
            <a:ext cx="480060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3D354C-00DB-9B61-6DEC-721494C0A366}"/>
              </a:ext>
            </a:extLst>
          </p:cNvPr>
          <p:cNvSpPr txBox="1"/>
          <p:nvPr/>
        </p:nvSpPr>
        <p:spPr>
          <a:xfrm>
            <a:off x="1032764" y="4596833"/>
            <a:ext cx="504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PDF of </a:t>
            </a:r>
            <a:r>
              <a:rPr lang="en-US" altLang="zh-CN" sz="2000" b="1" dirty="0"/>
              <a:t>h </a:t>
            </a:r>
            <a:r>
              <a:rPr lang="en-US" altLang="zh-CN" sz="2000" dirty="0"/>
              <a:t>is computed as </a:t>
            </a:r>
            <a:endParaRPr lang="zh-CN" altLang="en-US" sz="20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BB2FC62-6F18-935F-9A61-C1D94DD1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50" y="1193695"/>
            <a:ext cx="10549661" cy="267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92FB9E5-C18A-E75C-BC65-E12F270B83AD}"/>
                  </a:ext>
                </a:extLst>
              </p:cNvPr>
              <p:cNvSpPr txBox="1"/>
              <p:nvPr/>
            </p:nvSpPr>
            <p:spPr>
              <a:xfrm>
                <a:off x="4632840" y="4436052"/>
                <a:ext cx="3204874" cy="721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̄"/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</m:d>
                      <m:r>
                        <a:rPr lang="en-US" altLang="zh-CN" sz="2000" i="1" dirty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supHide m:val="on"/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l-GR" altLang="zh-CN" sz="2000" i="1" dirty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̄"/>
                                      <m:ctrlP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̄"/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altLang="zh-CN" sz="2000" i="1" dirty="0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l-GR" altLang="zh-CN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l-GR" sz="20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l-GR" altLang="zh-CN" sz="20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92FB9E5-C18A-E75C-BC65-E12F270B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40" y="4436052"/>
                <a:ext cx="3204874" cy="7216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56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2427"/>
            <a:ext cx="4714292" cy="986588"/>
          </a:xfrm>
        </p:spPr>
        <p:txBody>
          <a:bodyPr/>
          <a:lstStyle/>
          <a:p>
            <a:r>
              <a:rPr lang="en-US" dirty="0"/>
              <a:t>RECIPROCAL Estimation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82401" y="6309482"/>
            <a:ext cx="480060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644CF8C-5114-9908-D35F-E349FC4C9F5E}"/>
              </a:ext>
            </a:extLst>
          </p:cNvPr>
          <p:cNvSpPr txBox="1"/>
          <p:nvPr/>
        </p:nvSpPr>
        <p:spPr>
          <a:xfrm>
            <a:off x="750881" y="4439631"/>
            <a:ext cx="3621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New sample </a:t>
            </a:r>
            <a:r>
              <a:rPr lang="en-US" altLang="zh-CN" sz="2000" b="1" dirty="0"/>
              <a:t>x1 </a:t>
            </a:r>
            <a:r>
              <a:rPr lang="en-US" altLang="zh-CN" sz="2000" dirty="0"/>
              <a:t>and its PDF</a:t>
            </a:r>
            <a:endParaRPr lang="zh-CN" altLang="en-US" sz="20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BB2FC62-6F18-935F-9A61-C1D94DD1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50" y="1193695"/>
            <a:ext cx="10549661" cy="267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87A9114-457D-546B-CE6F-615CFB7C9133}"/>
                  </a:ext>
                </a:extLst>
              </p:cNvPr>
              <p:cNvSpPr txBox="1"/>
              <p:nvPr/>
            </p:nvSpPr>
            <p:spPr>
              <a:xfrm>
                <a:off x="4193864" y="4400005"/>
                <a:ext cx="2745721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̄"/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̄"/>
                                  <m:ctrlP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̄"/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87A9114-457D-546B-CE6F-615CFB7C9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864" y="4400005"/>
                <a:ext cx="2745721" cy="439736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DF6918D-6D13-C4FB-9D2C-8806DBDB8262}"/>
                  </a:ext>
                </a:extLst>
              </p:cNvPr>
              <p:cNvSpPr txBox="1"/>
              <p:nvPr/>
            </p:nvSpPr>
            <p:spPr>
              <a:xfrm>
                <a:off x="2970080" y="4982234"/>
                <a:ext cx="6096000" cy="1124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̄"/>
                                  <m:ctrlP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̄"/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</m:d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̄"/>
                                  <m:ctrlP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̄"/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20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                                  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supHide m:val="on"/>
                        <m:ctrlPr>
                          <a:rPr lang="zh-CN" altLang="en-US" sz="20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̄"/>
                                    <m:ctrlPr>
                                      <a:rPr lang="zh-CN" alt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2000" i="1" dirty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acc>
                              <m:accPr>
                                <m:chr m:val="̄"/>
                                <m:ctrlP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</m:d>
                        <m:r>
                          <a:rPr lang="zh-CN" altLang="en-US" sz="2000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zh-CN" altLang="en-US" sz="2000" i="1" dirty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zh-CN" altLang="en-US" sz="2000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zh-CN" alt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̄"/>
                                <m:ctrlP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acc>
                          <m:accPr>
                            <m:chr m:val="̄"/>
                            <m:ctrlP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</m:d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DF6918D-6D13-C4FB-9D2C-8806DBDB8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080" y="4982234"/>
                <a:ext cx="6096000" cy="1124090"/>
              </a:xfrm>
              <a:prstGeom prst="rect">
                <a:avLst/>
              </a:prstGeom>
              <a:blipFill>
                <a:blip r:embed="rId4"/>
                <a:stretch>
                  <a:fillRect b="-77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28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2427"/>
            <a:ext cx="4714292" cy="986588"/>
          </a:xfrm>
        </p:spPr>
        <p:txBody>
          <a:bodyPr/>
          <a:lstStyle/>
          <a:p>
            <a:r>
              <a:rPr lang="en-US" dirty="0"/>
              <a:t>RECIPROCAL Estimation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82401" y="6309482"/>
            <a:ext cx="480060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946DD0-3C83-B217-0D02-46E75580062E}"/>
              </a:ext>
            </a:extLst>
          </p:cNvPr>
          <p:cNvSpPr txBox="1"/>
          <p:nvPr/>
        </p:nvSpPr>
        <p:spPr>
          <a:xfrm>
            <a:off x="819575" y="4468160"/>
            <a:ext cx="3312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final formula will be like</a:t>
            </a:r>
            <a:endParaRPr lang="zh-CN" altLang="en-US" sz="20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BB2FC62-6F18-935F-9A61-C1D94DD1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50" y="1193695"/>
            <a:ext cx="10549661" cy="267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E784BFE-088E-6D55-6BEE-854ACFDB628B}"/>
                  </a:ext>
                </a:extLst>
              </p:cNvPr>
              <p:cNvSpPr txBox="1"/>
              <p:nvPr/>
            </p:nvSpPr>
            <p:spPr>
              <a:xfrm>
                <a:off x="3761424" y="4331864"/>
                <a:ext cx="6096000" cy="81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baseline="-25000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baseline="-25000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a:rPr lang="zh-CN" altLang="en-US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baseline="-25000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supHide m:val="on"/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zh-CN" altLang="en-US" sz="20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zh-CN" alt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̄"/>
                                          <m:ctrlPr>
                                            <a:rPr lang="zh-CN" alt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zh-CN" altLang="en-US" sz="2000" i="1" dirty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̄"/>
                                      <m:ctrlP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zh-CN" altLang="en-US" sz="20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sz="20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zh-CN" alt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zh-CN" altLang="en-US" sz="2000" i="1" dirty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zh-CN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̄"/>
                                  <m:ctrlPr>
                                    <a:rPr lang="zh-CN" altLang="en-U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zh-CN" altLang="en-US" sz="20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e>
                              <m:acc>
                                <m:accPr>
                                  <m:chr m:val="̄"/>
                                  <m:ctrlPr>
                                    <a:rPr lang="zh-CN" alt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  <m:r>
                                <a:rPr lang="zh-CN" altLang="en-US" sz="20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E784BFE-088E-6D55-6BEE-854ACFDB6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424" y="4331864"/>
                <a:ext cx="6096000" cy="8174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16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RECIPROCAL Estimation</a:t>
            </a:r>
            <a:endParaRPr lang="en-US" dirty="0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53245" y="6304786"/>
            <a:ext cx="471115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434534-2C03-5EC3-AAA1-1D2125326E4F}"/>
              </a:ext>
            </a:extLst>
          </p:cNvPr>
          <p:cNvSpPr txBox="1"/>
          <p:nvPr/>
        </p:nvSpPr>
        <p:spPr>
          <a:xfrm>
            <a:off x="358281" y="1304062"/>
            <a:ext cx="581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a path can be sampled in infinite ways…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7C1FDEA-505E-23ED-6B59-01E41815D8F5}"/>
              </a:ext>
            </a:extLst>
          </p:cNvPr>
          <p:cNvSpPr txBox="1"/>
          <p:nvPr/>
        </p:nvSpPr>
        <p:spPr>
          <a:xfrm>
            <a:off x="1119839" y="4744792"/>
            <a:ext cx="2251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Random Number Space</a:t>
            </a:r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5B273B8-8151-953F-D60C-20D5F8DFA49A}"/>
              </a:ext>
            </a:extLst>
          </p:cNvPr>
          <p:cNvSpPr/>
          <p:nvPr/>
        </p:nvSpPr>
        <p:spPr>
          <a:xfrm>
            <a:off x="5291946" y="3148336"/>
            <a:ext cx="161731" cy="1617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B7FE719-74AE-6B81-3F16-AB1F3FCC0D82}"/>
              </a:ext>
            </a:extLst>
          </p:cNvPr>
          <p:cNvSpPr/>
          <p:nvPr/>
        </p:nvSpPr>
        <p:spPr>
          <a:xfrm>
            <a:off x="1965560" y="2818655"/>
            <a:ext cx="839756" cy="1094792"/>
          </a:xfrm>
          <a:custGeom>
            <a:avLst/>
            <a:gdLst>
              <a:gd name="connsiteX0" fmla="*/ 236376 w 839756"/>
              <a:gd name="connsiteY0" fmla="*/ 0 h 1094792"/>
              <a:gd name="connsiteX1" fmla="*/ 0 w 839756"/>
              <a:gd name="connsiteY1" fmla="*/ 1094792 h 1094792"/>
              <a:gd name="connsiteX2" fmla="*/ 839756 w 839756"/>
              <a:gd name="connsiteY2" fmla="*/ 721568 h 1094792"/>
              <a:gd name="connsiteX3" fmla="*/ 236376 w 839756"/>
              <a:gd name="connsiteY3" fmla="*/ 0 h 10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756" h="1094792">
                <a:moveTo>
                  <a:pt x="236376" y="0"/>
                </a:moveTo>
                <a:lnTo>
                  <a:pt x="0" y="1094792"/>
                </a:lnTo>
                <a:lnTo>
                  <a:pt x="839756" y="721568"/>
                </a:lnTo>
                <a:lnTo>
                  <a:pt x="23637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592E3E3-5251-2060-2EF9-73E4CBE5CA79}"/>
              </a:ext>
            </a:extLst>
          </p:cNvPr>
          <p:cNvCxnSpPr>
            <a:stCxn id="20" idx="0"/>
            <a:endCxn id="18" idx="1"/>
          </p:cNvCxnSpPr>
          <p:nvPr/>
        </p:nvCxnSpPr>
        <p:spPr>
          <a:xfrm>
            <a:off x="2201936" y="2818655"/>
            <a:ext cx="3113695" cy="353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9DDB97C-0452-1DD9-7BEC-AEC2A19CB2DE}"/>
              </a:ext>
            </a:extLst>
          </p:cNvPr>
          <p:cNvCxnSpPr>
            <a:cxnSpLocks/>
            <a:stCxn id="20" idx="1"/>
            <a:endCxn id="18" idx="3"/>
          </p:cNvCxnSpPr>
          <p:nvPr/>
        </p:nvCxnSpPr>
        <p:spPr>
          <a:xfrm flipV="1">
            <a:off x="1965560" y="3286382"/>
            <a:ext cx="3350071" cy="627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9A7E9A0-38CB-95D8-03EE-78E151C9494B}"/>
              </a:ext>
            </a:extLst>
          </p:cNvPr>
          <p:cNvCxnSpPr>
            <a:cxnSpLocks/>
            <a:stCxn id="20" idx="2"/>
            <a:endCxn id="18" idx="2"/>
          </p:cNvCxnSpPr>
          <p:nvPr/>
        </p:nvCxnSpPr>
        <p:spPr>
          <a:xfrm flipV="1">
            <a:off x="2805316" y="3229202"/>
            <a:ext cx="2486630" cy="3110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梯形 33">
            <a:extLst>
              <a:ext uri="{FF2B5EF4-FFF2-40B4-BE49-F238E27FC236}">
                <a16:creationId xmlns:a16="http://schemas.microsoft.com/office/drawing/2014/main" id="{77AF59F9-A03A-EF59-A9E2-A1F2D158DE6E}"/>
              </a:ext>
            </a:extLst>
          </p:cNvPr>
          <p:cNvSpPr/>
          <p:nvPr/>
        </p:nvSpPr>
        <p:spPr>
          <a:xfrm rot="5400000">
            <a:off x="1001486" y="2551178"/>
            <a:ext cx="2506824" cy="1629746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C5B6E64-09B6-0B4E-4675-E3F19A24CAA8}"/>
              </a:ext>
            </a:extLst>
          </p:cNvPr>
          <p:cNvSpPr txBox="1"/>
          <p:nvPr/>
        </p:nvSpPr>
        <p:spPr>
          <a:xfrm>
            <a:off x="4722778" y="4728890"/>
            <a:ext cx="1300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Path Space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A9FEA4A-FF3A-EC34-E142-7AEABB2DD914}"/>
              </a:ext>
            </a:extLst>
          </p:cNvPr>
          <p:cNvSpPr txBox="1"/>
          <p:nvPr/>
        </p:nvSpPr>
        <p:spPr>
          <a:xfrm>
            <a:off x="5489852" y="2904782"/>
            <a:ext cx="953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single sample</a:t>
            </a:r>
            <a:endParaRPr lang="zh-CN" altLang="en-US" sz="1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776D23D-DC70-F75B-B243-A7D71AD0387F}"/>
              </a:ext>
            </a:extLst>
          </p:cNvPr>
          <p:cNvSpPr txBox="1"/>
          <p:nvPr/>
        </p:nvSpPr>
        <p:spPr>
          <a:xfrm>
            <a:off x="6634771" y="1381163"/>
            <a:ext cx="53332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Problem</a:t>
            </a:r>
            <a:r>
              <a:rPr lang="en-US" altLang="zh-CN" b="1" dirty="0"/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Path’s PDF includes integral.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Trivially using MC introduces bias.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Need to estimate an integral’s reciprocal.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53BC5F9-F53F-AE61-F5E0-24CC491BE59E}"/>
                  </a:ext>
                </a:extLst>
              </p:cNvPr>
              <p:cNvSpPr txBox="1"/>
              <p:nvPr/>
            </p:nvSpPr>
            <p:spPr>
              <a:xfrm>
                <a:off x="5874885" y="2975295"/>
                <a:ext cx="6096000" cy="680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li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~</m:t>
                          </m:r>
                        </m:lim>
                      </m:limUp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bar>
                        <m:barPr>
                          <m:pos m:val="top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)∗</m:t>
                      </m:r>
                      <m:f>
                        <m:fPr>
                          <m:ctrlPr>
                            <a:rPr lang="zh-CN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bar>
                            <m:barPr>
                              <m:pos m:val="top"/>
                              <m:ctrlPr>
                                <a:rPr lang="zh-CN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ba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zh-CN" altLang="zh-CN" b="1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53BC5F9-F53F-AE61-F5E0-24CC491BE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85" y="2975295"/>
                <a:ext cx="6096000" cy="6808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2CFCEE13-0BF0-DF00-9557-BD5C531EA31D}"/>
              </a:ext>
            </a:extLst>
          </p:cNvPr>
          <p:cNvSpPr txBox="1"/>
          <p:nvPr/>
        </p:nvSpPr>
        <p:spPr>
          <a:xfrm>
            <a:off x="3162413" y="3832296"/>
            <a:ext cx="1894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Bijective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770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69149" y="6304786"/>
            <a:ext cx="455212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434534-2C03-5EC3-AAA1-1D2125326E4F}"/>
              </a:ext>
            </a:extLst>
          </p:cNvPr>
          <p:cNvSpPr txBox="1"/>
          <p:nvPr/>
        </p:nvSpPr>
        <p:spPr>
          <a:xfrm>
            <a:off x="358281" y="1304062"/>
            <a:ext cx="251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Taylor’s Expansion</a:t>
            </a:r>
            <a:endParaRPr lang="en-US" altLang="zh-CN" sz="2000" b="1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776D23D-DC70-F75B-B243-A7D71AD0387F}"/>
              </a:ext>
            </a:extLst>
          </p:cNvPr>
          <p:cNvSpPr txBox="1"/>
          <p:nvPr/>
        </p:nvSpPr>
        <p:spPr>
          <a:xfrm>
            <a:off x="421257" y="3736613"/>
            <a:ext cx="11538857" cy="2539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Our Contribution</a:t>
            </a:r>
            <a:r>
              <a:rPr lang="en-US" altLang="zh-CN" b="1" dirty="0"/>
              <a:t>: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/>
              <a:t>Based on past works, an approximately optimal calculation method for the Taylor series is proposed for our scenario.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/>
              <a:t>Use Russian roulette to dynamically decide sampling times, replacing the simple sampling strategies of previous methods.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/>
              <a:t>By analyzing efficiency, we give an approximately optimal bound(</a:t>
            </a:r>
            <a:r>
              <a:rPr lang="en-US" altLang="zh-CN" sz="1600" b="1" dirty="0"/>
              <a:t>the value of B</a:t>
            </a:r>
            <a:r>
              <a:rPr lang="en-US" altLang="zh-CN" sz="1600" dirty="0"/>
              <a:t>) &amp; the </a:t>
            </a:r>
            <a:r>
              <a:rPr lang="en-US" altLang="zh-CN" sz="1600" b="1" dirty="0"/>
              <a:t>Russian Roulette probability </a:t>
            </a:r>
            <a:r>
              <a:rPr lang="en-US" altLang="zh-CN" sz="1600" dirty="0"/>
              <a:t>calculation method.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4578BBF-8642-04BC-D8B0-C8614722F157}"/>
              </a:ext>
            </a:extLst>
          </p:cNvPr>
          <p:cNvSpPr txBox="1"/>
          <p:nvPr/>
        </p:nvSpPr>
        <p:spPr>
          <a:xfrm>
            <a:off x="2592509" y="3157602"/>
            <a:ext cx="1741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Reciprocal Estimation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892C4680-9E02-662E-7F08-D95E17B9901D}"/>
              </a:ext>
            </a:extLst>
          </p:cNvPr>
          <p:cNvSpPr/>
          <p:nvPr/>
        </p:nvSpPr>
        <p:spPr>
          <a:xfrm>
            <a:off x="4333844" y="3406123"/>
            <a:ext cx="2158482" cy="14929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9B0222-23D2-C847-C283-59F49F91EF21}"/>
              </a:ext>
            </a:extLst>
          </p:cNvPr>
          <p:cNvSpPr txBox="1"/>
          <p:nvPr/>
        </p:nvSpPr>
        <p:spPr>
          <a:xfrm>
            <a:off x="6540032" y="3105607"/>
            <a:ext cx="3378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(infinite) Integral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Polynomial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78604E-12F0-5DD5-BA13-1551784E74B4}"/>
              </a:ext>
            </a:extLst>
          </p:cNvPr>
          <p:cNvSpPr txBox="1"/>
          <p:nvPr/>
        </p:nvSpPr>
        <p:spPr>
          <a:xfrm>
            <a:off x="6758608" y="3553432"/>
            <a:ext cx="2570530" cy="52322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2"/>
                </a:solidFill>
              </a:rPr>
              <a:t>unbiasedly estimated with Monte Carlo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BBEF139-60B3-1C41-1786-520FF492FEF1}"/>
                  </a:ext>
                </a:extLst>
              </p:cNvPr>
              <p:cNvSpPr txBox="1"/>
              <p:nvPr/>
            </p:nvSpPr>
            <p:spPr>
              <a:xfrm>
                <a:off x="3143471" y="1304062"/>
                <a:ext cx="6094428" cy="88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zh-CN" alt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zh-CN" altLang="en-US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zh-CN" alt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f>
                        <m:f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 dirty="0">
                              <a:latin typeface="Cambria Math" panose="02040503050406030204" pitchFamily="18" charset="0"/>
                            </a:rPr>
                            <m:t>1 − </m:t>
                          </m:r>
                          <m:d>
                            <m:dPr>
                              <m:ctrlPr>
                                <a:rPr lang="zh-CN" alt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 dirty="0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f>
                                <m:fPr>
                                  <m:ctrlPr>
                                    <a:rPr lang="zh-CN" alt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i="1" dirty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zh-CN" alt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zh-CN" altLang="en-US" i="1" dirty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zh-CN" alt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zh-CN" altLang="en-US" i="1" dirty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BBEF139-60B3-1C41-1786-520FF492F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471" y="1304062"/>
                <a:ext cx="6094428" cy="8834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3F03239-3C55-F55D-68AE-FFF0186C78AC}"/>
                  </a:ext>
                </a:extLst>
              </p:cNvPr>
              <p:cNvSpPr txBox="1"/>
              <p:nvPr/>
            </p:nvSpPr>
            <p:spPr>
              <a:xfrm>
                <a:off x="3402829" y="2303988"/>
                <a:ext cx="6966655" cy="516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Let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 = 1 −</m:t>
                    </m:r>
                    <m:f>
                      <m:f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zh-CN" alt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zh-CN" altLang="en-US" dirty="0"/>
                  <a:t>, then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f>
                      <m:fPr>
                        <m:ctrlPr>
                          <a:rPr lang="zh-CN" alt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1 − </m:t>
                        </m:r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d>
                      <m:dPr>
                        <m:ctrlPr>
                          <a:rPr lang="zh-CN" alt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1 + </m:t>
                        </m:r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 + </m:t>
                        </m:r>
                        <m:sSup>
                          <m:sSupPr>
                            <m:ctrlP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+ …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3F03239-3C55-F55D-68AE-FFF0186C7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829" y="2303988"/>
                <a:ext cx="6966655" cy="516552"/>
              </a:xfrm>
              <a:prstGeom prst="rect">
                <a:avLst/>
              </a:prstGeom>
              <a:blipFill>
                <a:blip r:embed="rId3"/>
                <a:stretch>
                  <a:fillRect l="-700" t="-95294" b="-14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09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675161" y="6304786"/>
            <a:ext cx="349199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F29989-620D-561E-CEE7-B0675AFA71E2}"/>
              </a:ext>
            </a:extLst>
          </p:cNvPr>
          <p:cNvSpPr txBox="1"/>
          <p:nvPr/>
        </p:nvSpPr>
        <p:spPr>
          <a:xfrm>
            <a:off x="1051701" y="1556757"/>
            <a:ext cx="281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BDPT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Veach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1995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18336F-64E0-12F9-A807-6F4EFE958F25}"/>
              </a:ext>
            </a:extLst>
          </p:cNvPr>
          <p:cNvSpPr txBox="1"/>
          <p:nvPr/>
        </p:nvSpPr>
        <p:spPr>
          <a:xfrm>
            <a:off x="1051701" y="2737347"/>
            <a:ext cx="288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PCPT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Popov et al. 2015 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941E600-D6C1-F646-6692-B24A261AA927}"/>
              </a:ext>
            </a:extLst>
          </p:cNvPr>
          <p:cNvSpPr txBox="1"/>
          <p:nvPr/>
        </p:nvSpPr>
        <p:spPr>
          <a:xfrm>
            <a:off x="1051701" y="5160203"/>
            <a:ext cx="2978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SPCBPT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 et al. 2022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E5BE879-19F6-3339-E518-EC62FCFB2D77}"/>
              </a:ext>
            </a:extLst>
          </p:cNvPr>
          <p:cNvSpPr txBox="1"/>
          <p:nvPr/>
        </p:nvSpPr>
        <p:spPr>
          <a:xfrm>
            <a:off x="1051701" y="3960205"/>
            <a:ext cx="324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RISBPT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</a:rPr>
              <a:t>Nabata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</a:rPr>
              <a:t> et al. 2020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DC11EAAE-4456-2825-2AFE-A4843FBD8D27}"/>
              </a:ext>
            </a:extLst>
          </p:cNvPr>
          <p:cNvSpPr/>
          <p:nvPr/>
        </p:nvSpPr>
        <p:spPr>
          <a:xfrm>
            <a:off x="2259079" y="2156756"/>
            <a:ext cx="563880" cy="523219"/>
          </a:xfrm>
          <a:prstGeom prst="downArrow">
            <a:avLst>
              <a:gd name="adj1" fmla="val 50000"/>
              <a:gd name="adj2" fmla="val 514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D26F3C1B-C1F6-2DF9-258A-F3F0B116C4D0}"/>
              </a:ext>
            </a:extLst>
          </p:cNvPr>
          <p:cNvSpPr/>
          <p:nvPr/>
        </p:nvSpPr>
        <p:spPr>
          <a:xfrm>
            <a:off x="2259079" y="3363659"/>
            <a:ext cx="563880" cy="523219"/>
          </a:xfrm>
          <a:prstGeom prst="downArrow">
            <a:avLst>
              <a:gd name="adj1" fmla="val 50000"/>
              <a:gd name="adj2" fmla="val 514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E2B179E6-1BE2-A703-2C97-72331EBD7755}"/>
              </a:ext>
            </a:extLst>
          </p:cNvPr>
          <p:cNvSpPr/>
          <p:nvPr/>
        </p:nvSpPr>
        <p:spPr>
          <a:xfrm>
            <a:off x="2259079" y="4535568"/>
            <a:ext cx="563880" cy="523219"/>
          </a:xfrm>
          <a:prstGeom prst="downArrow">
            <a:avLst>
              <a:gd name="adj1" fmla="val 50000"/>
              <a:gd name="adj2" fmla="val 514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6EB0C71-8F6C-B6C6-C1AC-0FB9B238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524" y="1517249"/>
            <a:ext cx="4744112" cy="17433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97186C7-3CB9-3E83-0370-7A897EA4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20" y="2087597"/>
            <a:ext cx="4662663" cy="24106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A19928A-7204-6022-D7BA-FE344166D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485" y="2531611"/>
            <a:ext cx="4527494" cy="25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08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A5C890-26BD-884A-3DBC-6B700708A8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 r="3324" b="6186"/>
          <a:stretch/>
        </p:blipFill>
        <p:spPr>
          <a:xfrm>
            <a:off x="1715744" y="1602030"/>
            <a:ext cx="9897136" cy="407520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2321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Bahnschrift SemiLight" panose="020B0502040204020203" pitchFamily="34" charset="0"/>
              </a:rPr>
              <a:t>A Projector Scene</a:t>
            </a:r>
            <a:endParaRPr lang="zh-CN" altLang="en-US" dirty="0"/>
          </a:p>
        </p:txBody>
      </p:sp>
      <p:pic>
        <p:nvPicPr>
          <p:cNvPr id="2" name="图形 1" descr="周日 纯色填充">
            <a:extLst>
              <a:ext uri="{FF2B5EF4-FFF2-40B4-BE49-F238E27FC236}">
                <a16:creationId xmlns:a16="http://schemas.microsoft.com/office/drawing/2014/main" id="{0E2E70A8-C3FF-AAE8-2902-5E8754225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793" y="3254791"/>
            <a:ext cx="300058" cy="30005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EAB27C-A5A6-67AE-014E-ECAB2F5FCEC2}"/>
              </a:ext>
            </a:extLst>
          </p:cNvPr>
          <p:cNvSpPr/>
          <p:nvPr/>
        </p:nvSpPr>
        <p:spPr>
          <a:xfrm>
            <a:off x="305298" y="3168380"/>
            <a:ext cx="745046" cy="472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502DA49-7238-40EA-D49C-9CACB75D1FEB}"/>
              </a:ext>
            </a:extLst>
          </p:cNvPr>
          <p:cNvSpPr/>
          <p:nvPr/>
        </p:nvSpPr>
        <p:spPr>
          <a:xfrm>
            <a:off x="845188" y="3168380"/>
            <a:ext cx="400368" cy="472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0828B6-BB26-136F-AED2-B7CD4168F01C}"/>
              </a:ext>
            </a:extLst>
          </p:cNvPr>
          <p:cNvCxnSpPr>
            <a:cxnSpLocks/>
          </p:cNvCxnSpPr>
          <p:nvPr/>
        </p:nvCxnSpPr>
        <p:spPr>
          <a:xfrm flipV="1">
            <a:off x="1077541" y="2998126"/>
            <a:ext cx="485495" cy="16024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D342DE-1F76-522E-641A-B608029B2A43}"/>
              </a:ext>
            </a:extLst>
          </p:cNvPr>
          <p:cNvCxnSpPr>
            <a:cxnSpLocks/>
          </p:cNvCxnSpPr>
          <p:nvPr/>
        </p:nvCxnSpPr>
        <p:spPr>
          <a:xfrm>
            <a:off x="1050344" y="3641259"/>
            <a:ext cx="539890" cy="13771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3CAC5A50-9BF5-2B48-ED66-6DD31EB831BC}"/>
              </a:ext>
            </a:extLst>
          </p:cNvPr>
          <p:cNvSpPr txBox="1"/>
          <p:nvPr/>
        </p:nvSpPr>
        <p:spPr>
          <a:xfrm>
            <a:off x="277807" y="3733767"/>
            <a:ext cx="91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 projector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471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415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Bahnschrift SemiLight" panose="020B0502040204020203" pitchFamily="34" charset="0"/>
              </a:rPr>
              <a:t>A Projector Scene: Scene Analyze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4E03C65-8ACE-57E7-86A3-B5264256B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95" y="1602030"/>
            <a:ext cx="9841243" cy="4674374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618646D-5C35-6421-8D55-D32D3032D933}"/>
              </a:ext>
            </a:extLst>
          </p:cNvPr>
          <p:cNvSpPr/>
          <p:nvPr/>
        </p:nvSpPr>
        <p:spPr>
          <a:xfrm>
            <a:off x="3262760" y="3952596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F19965C-FAD5-BA3C-20CC-4F2512141240}"/>
              </a:ext>
            </a:extLst>
          </p:cNvPr>
          <p:cNvSpPr/>
          <p:nvPr/>
        </p:nvSpPr>
        <p:spPr>
          <a:xfrm>
            <a:off x="5231768" y="2916276"/>
            <a:ext cx="1766440" cy="2339694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EBCF56E-8121-A2EC-414B-1F1A029DE143}"/>
              </a:ext>
            </a:extLst>
          </p:cNvPr>
          <p:cNvSpPr/>
          <p:nvPr/>
        </p:nvSpPr>
        <p:spPr>
          <a:xfrm>
            <a:off x="8194603" y="2259152"/>
            <a:ext cx="1766440" cy="3239439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212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39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ahnschrift SemiLight" panose="020B0502040204020203" pitchFamily="34" charset="0"/>
              </a:rPr>
              <a:t>A Projector Scene: Scene Analyze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BDF12D6-825A-E614-572A-0A525EF01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60" y="1602030"/>
            <a:ext cx="9425154" cy="4898425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91E1C41-02CF-5222-69D2-677A644AFF1A}"/>
              </a:ext>
            </a:extLst>
          </p:cNvPr>
          <p:cNvSpPr/>
          <p:nvPr/>
        </p:nvSpPr>
        <p:spPr>
          <a:xfrm>
            <a:off x="1540640" y="3646549"/>
            <a:ext cx="592960" cy="574931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AB84B60-6A8E-003D-DDBA-F45629E5F8E1}"/>
              </a:ext>
            </a:extLst>
          </p:cNvPr>
          <p:cNvSpPr/>
          <p:nvPr/>
        </p:nvSpPr>
        <p:spPr>
          <a:xfrm>
            <a:off x="5826128" y="4041438"/>
            <a:ext cx="2929252" cy="2339694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429B12C-ACC2-0879-6B14-9A056194459D}"/>
              </a:ext>
            </a:extLst>
          </p:cNvPr>
          <p:cNvSpPr/>
          <p:nvPr/>
        </p:nvSpPr>
        <p:spPr>
          <a:xfrm>
            <a:off x="7667565" y="1874381"/>
            <a:ext cx="3701476" cy="2159437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39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176C6C-98B6-8D60-7215-754B0DA62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26" y="1566365"/>
            <a:ext cx="9091770" cy="473529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39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ahnschrift SemiLight" panose="020B0502040204020203" pitchFamily="34" charset="0"/>
              </a:rPr>
              <a:t>A Projector Scene: Scene Analyze</a:t>
            </a:r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91E1C41-02CF-5222-69D2-677A644AFF1A}"/>
              </a:ext>
            </a:extLst>
          </p:cNvPr>
          <p:cNvSpPr/>
          <p:nvPr/>
        </p:nvSpPr>
        <p:spPr>
          <a:xfrm>
            <a:off x="157532" y="2870901"/>
            <a:ext cx="1432701" cy="113986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AB84B60-6A8E-003D-DDBA-F45629E5F8E1}"/>
              </a:ext>
            </a:extLst>
          </p:cNvPr>
          <p:cNvSpPr/>
          <p:nvPr/>
        </p:nvSpPr>
        <p:spPr>
          <a:xfrm>
            <a:off x="3275566" y="3383305"/>
            <a:ext cx="2497740" cy="1812607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429B12C-ACC2-0879-6B14-9A056194459D}"/>
              </a:ext>
            </a:extLst>
          </p:cNvPr>
          <p:cNvSpPr/>
          <p:nvPr/>
        </p:nvSpPr>
        <p:spPr>
          <a:xfrm>
            <a:off x="5207169" y="1874381"/>
            <a:ext cx="4983206" cy="2669339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形 3" descr="周日 纯色填充">
            <a:extLst>
              <a:ext uri="{FF2B5EF4-FFF2-40B4-BE49-F238E27FC236}">
                <a16:creationId xmlns:a16="http://schemas.microsoft.com/office/drawing/2014/main" id="{AA03CE1C-7931-40A9-5AD5-786437B76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793" y="3254791"/>
            <a:ext cx="300058" cy="30005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584599-EB55-B6F4-2247-2CA5416C2FCA}"/>
              </a:ext>
            </a:extLst>
          </p:cNvPr>
          <p:cNvSpPr/>
          <p:nvPr/>
        </p:nvSpPr>
        <p:spPr>
          <a:xfrm>
            <a:off x="305298" y="3168380"/>
            <a:ext cx="745046" cy="472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03E7817-BB8A-CE0E-673A-563880A5208D}"/>
              </a:ext>
            </a:extLst>
          </p:cNvPr>
          <p:cNvSpPr/>
          <p:nvPr/>
        </p:nvSpPr>
        <p:spPr>
          <a:xfrm>
            <a:off x="845188" y="3168380"/>
            <a:ext cx="400368" cy="472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9B5A744-AC63-1734-25CB-BC29F31E99B9}"/>
              </a:ext>
            </a:extLst>
          </p:cNvPr>
          <p:cNvCxnSpPr>
            <a:cxnSpLocks/>
          </p:cNvCxnSpPr>
          <p:nvPr/>
        </p:nvCxnSpPr>
        <p:spPr>
          <a:xfrm flipV="1">
            <a:off x="1077541" y="2998126"/>
            <a:ext cx="485495" cy="16024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A2989D9-37A8-1304-4226-59325C54765E}"/>
              </a:ext>
            </a:extLst>
          </p:cNvPr>
          <p:cNvCxnSpPr>
            <a:cxnSpLocks/>
          </p:cNvCxnSpPr>
          <p:nvPr/>
        </p:nvCxnSpPr>
        <p:spPr>
          <a:xfrm>
            <a:off x="1050344" y="3641259"/>
            <a:ext cx="539890" cy="13771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BC8F8DD-BBB0-E50F-34AA-405150458DF9}"/>
              </a:ext>
            </a:extLst>
          </p:cNvPr>
          <p:cNvSpPr txBox="1"/>
          <p:nvPr/>
        </p:nvSpPr>
        <p:spPr>
          <a:xfrm>
            <a:off x="277807" y="3733767"/>
            <a:ext cx="91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 projector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94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B8BAA-A618-23EB-4E72-FB66F6C1A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69" y="3728615"/>
            <a:ext cx="4777056" cy="248805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BC39E9-07A3-3D3C-5DD4-35487A4F1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68" y="1298844"/>
            <a:ext cx="4777057" cy="248805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01826D-C519-DFD1-D560-3F06FB80B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12" y="3731895"/>
            <a:ext cx="4777057" cy="248805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7D8933-A7CA-ADFB-F980-D2C7EFB9D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12" y="1298844"/>
            <a:ext cx="4777056" cy="248805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E148B74-2110-7A70-2422-F1E656F81A82}"/>
              </a:ext>
            </a:extLst>
          </p:cNvPr>
          <p:cNvSpPr txBox="1"/>
          <p:nvPr/>
        </p:nvSpPr>
        <p:spPr>
          <a:xfrm>
            <a:off x="1528930" y="1379962"/>
            <a:ext cx="136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zh-CN" alt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C6EC892-027E-6AC6-03BB-E7FB9CF99C11}"/>
              </a:ext>
            </a:extLst>
          </p:cNvPr>
          <p:cNvSpPr txBox="1"/>
          <p:nvPr/>
        </p:nvSpPr>
        <p:spPr>
          <a:xfrm>
            <a:off x="6305986" y="1345393"/>
            <a:ext cx="1369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C6D431E-9FB1-63C8-B65C-5FF07F35ACBD}"/>
              </a:ext>
            </a:extLst>
          </p:cNvPr>
          <p:cNvSpPr txBox="1"/>
          <p:nvPr/>
        </p:nvSpPr>
        <p:spPr>
          <a:xfrm>
            <a:off x="1528926" y="3872900"/>
            <a:ext cx="136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SPCBPT+LT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0B9E49-7D85-A348-E9CC-84CD295C4D56}"/>
              </a:ext>
            </a:extLst>
          </p:cNvPr>
          <p:cNvSpPr txBox="1"/>
          <p:nvPr/>
        </p:nvSpPr>
        <p:spPr>
          <a:xfrm>
            <a:off x="6324275" y="3840764"/>
            <a:ext cx="1369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90B196-922A-EB43-A6D5-F2D118D4C2C9}"/>
              </a:ext>
            </a:extLst>
          </p:cNvPr>
          <p:cNvSpPr txBox="1"/>
          <p:nvPr/>
        </p:nvSpPr>
        <p:spPr>
          <a:xfrm>
            <a:off x="6324277" y="1629284"/>
            <a:ext cx="136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68D6F6C-001D-5137-FD64-11D5F0B0A833}"/>
              </a:ext>
            </a:extLst>
          </p:cNvPr>
          <p:cNvSpPr txBox="1"/>
          <p:nvPr/>
        </p:nvSpPr>
        <p:spPr>
          <a:xfrm>
            <a:off x="6324277" y="4124914"/>
            <a:ext cx="136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37CD75A-69C9-D9FC-421B-9B95024B3D67}"/>
              </a:ext>
            </a:extLst>
          </p:cNvPr>
          <p:cNvSpPr txBox="1"/>
          <p:nvPr/>
        </p:nvSpPr>
        <p:spPr>
          <a:xfrm>
            <a:off x="1528930" y="4124914"/>
            <a:ext cx="136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68B1BE-5260-29EC-32C2-605E39B18D57}"/>
              </a:ext>
            </a:extLst>
          </p:cNvPr>
          <p:cNvSpPr txBox="1"/>
          <p:nvPr/>
        </p:nvSpPr>
        <p:spPr>
          <a:xfrm>
            <a:off x="1528930" y="1654159"/>
            <a:ext cx="1369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30h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6BFB1D3-2BD5-0838-439C-C05871D0DAEB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5147A1BE-3CD0-892D-0977-6CDCA2093644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27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245687-DC86-C1CC-201F-B5F7DD48F1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57" y="1698006"/>
            <a:ext cx="8619383" cy="448926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7B8FCE-63F0-A998-50CA-7EF13EC38E46}"/>
              </a:ext>
            </a:extLst>
          </p:cNvPr>
          <p:cNvSpPr txBox="1"/>
          <p:nvPr/>
        </p:nvSpPr>
        <p:spPr>
          <a:xfrm>
            <a:off x="350518" y="1113768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Path enhanced by our technique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C0E4ACFB-8401-68B2-A493-AD5B8BADBB61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EE149B6-8E38-58C8-146A-8AD1562BB627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85B6C3-7EBF-CD29-1E2F-5D24CBDB5937}"/>
              </a:ext>
            </a:extLst>
          </p:cNvPr>
          <p:cNvSpPr txBox="1"/>
          <p:nvPr/>
        </p:nvSpPr>
        <p:spPr>
          <a:xfrm>
            <a:off x="3714765" y="2738882"/>
            <a:ext cx="858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LSSDSE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43C10A-CD08-6D7E-C9B6-8B3A9924140D}"/>
              </a:ext>
            </a:extLst>
          </p:cNvPr>
          <p:cNvSpPr/>
          <p:nvPr/>
        </p:nvSpPr>
        <p:spPr>
          <a:xfrm>
            <a:off x="3714765" y="2694672"/>
            <a:ext cx="858329" cy="365397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826CE57-CD52-65EB-4C1F-AE555632D79F}"/>
              </a:ext>
            </a:extLst>
          </p:cNvPr>
          <p:cNvCxnSpPr>
            <a:cxnSpLocks/>
          </p:cNvCxnSpPr>
          <p:nvPr/>
        </p:nvCxnSpPr>
        <p:spPr>
          <a:xfrm flipH="1">
            <a:off x="3386803" y="2886576"/>
            <a:ext cx="232805" cy="13848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形 9" descr="周日 纯色填充">
            <a:extLst>
              <a:ext uri="{FF2B5EF4-FFF2-40B4-BE49-F238E27FC236}">
                <a16:creationId xmlns:a16="http://schemas.microsoft.com/office/drawing/2014/main" id="{DFF37B4C-CFA3-F0DE-9275-C7F179AA5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768" y="3733426"/>
            <a:ext cx="300058" cy="30005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293C217-DFA2-AD7E-2608-9C7A5A442559}"/>
              </a:ext>
            </a:extLst>
          </p:cNvPr>
          <p:cNvSpPr/>
          <p:nvPr/>
        </p:nvSpPr>
        <p:spPr>
          <a:xfrm>
            <a:off x="702273" y="3647015"/>
            <a:ext cx="745046" cy="472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C7EEC76-395C-E072-0B1C-8B6C3050996E}"/>
              </a:ext>
            </a:extLst>
          </p:cNvPr>
          <p:cNvSpPr/>
          <p:nvPr/>
        </p:nvSpPr>
        <p:spPr>
          <a:xfrm>
            <a:off x="1242163" y="3647015"/>
            <a:ext cx="400368" cy="472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041DAA8-834B-F39C-1106-541EAA5B5814}"/>
              </a:ext>
            </a:extLst>
          </p:cNvPr>
          <p:cNvCxnSpPr>
            <a:cxnSpLocks/>
          </p:cNvCxnSpPr>
          <p:nvPr/>
        </p:nvCxnSpPr>
        <p:spPr>
          <a:xfrm flipV="1">
            <a:off x="1474516" y="3476761"/>
            <a:ext cx="485495" cy="16024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2DC0A02-2955-3F61-CDD3-CFD0398186A0}"/>
              </a:ext>
            </a:extLst>
          </p:cNvPr>
          <p:cNvCxnSpPr>
            <a:cxnSpLocks/>
          </p:cNvCxnSpPr>
          <p:nvPr/>
        </p:nvCxnSpPr>
        <p:spPr>
          <a:xfrm>
            <a:off x="1447319" y="4119894"/>
            <a:ext cx="539890" cy="13771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A633FCB-2874-1503-0A27-3E77338A3B8B}"/>
              </a:ext>
            </a:extLst>
          </p:cNvPr>
          <p:cNvSpPr txBox="1"/>
          <p:nvPr/>
        </p:nvSpPr>
        <p:spPr>
          <a:xfrm>
            <a:off x="699166" y="4206306"/>
            <a:ext cx="91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A projector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73AB0F-A387-594C-0FB8-DA2E41C7DF1C}"/>
              </a:ext>
            </a:extLst>
          </p:cNvPr>
          <p:cNvSpPr txBox="1"/>
          <p:nvPr/>
        </p:nvSpPr>
        <p:spPr>
          <a:xfrm>
            <a:off x="6241260" y="4855240"/>
            <a:ext cx="969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LSSDSSE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A1A9202-C1EB-5587-CED9-C0DB96254BF1}"/>
              </a:ext>
            </a:extLst>
          </p:cNvPr>
          <p:cNvSpPr/>
          <p:nvPr/>
        </p:nvSpPr>
        <p:spPr>
          <a:xfrm>
            <a:off x="6201218" y="4811030"/>
            <a:ext cx="1009326" cy="365397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D44A13A-D8FF-0EB8-0A26-F0D6B11565EE}"/>
              </a:ext>
            </a:extLst>
          </p:cNvPr>
          <p:cNvCxnSpPr>
            <a:cxnSpLocks/>
          </p:cNvCxnSpPr>
          <p:nvPr/>
        </p:nvCxnSpPr>
        <p:spPr>
          <a:xfrm flipH="1" flipV="1">
            <a:off x="5944167" y="4693403"/>
            <a:ext cx="151833" cy="30032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878136F-BE94-F14E-E77C-471501BC0B8A}"/>
              </a:ext>
            </a:extLst>
          </p:cNvPr>
          <p:cNvSpPr txBox="1"/>
          <p:nvPr/>
        </p:nvSpPr>
        <p:spPr>
          <a:xfrm>
            <a:off x="8919839" y="3793716"/>
            <a:ext cx="730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LSSDE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03C6E2-A571-1975-1324-2C8E7B2A54FF}"/>
              </a:ext>
            </a:extLst>
          </p:cNvPr>
          <p:cNvSpPr/>
          <p:nvPr/>
        </p:nvSpPr>
        <p:spPr>
          <a:xfrm>
            <a:off x="8884801" y="3740301"/>
            <a:ext cx="765969" cy="365397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B4D9311-9ECE-44A8-66E0-EFF51C7B24C6}"/>
              </a:ext>
            </a:extLst>
          </p:cNvPr>
          <p:cNvCxnSpPr>
            <a:cxnSpLocks/>
          </p:cNvCxnSpPr>
          <p:nvPr/>
        </p:nvCxnSpPr>
        <p:spPr>
          <a:xfrm flipH="1" flipV="1">
            <a:off x="8620728" y="3740300"/>
            <a:ext cx="193997" cy="18521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927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2EE3BF-C6B9-C2C3-4672-C698F7770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3"/>
          <a:stretch/>
        </p:blipFill>
        <p:spPr>
          <a:xfrm>
            <a:off x="1789754" y="1021046"/>
            <a:ext cx="8378649" cy="5445054"/>
          </a:xfrm>
          <a:prstGeom prst="rect">
            <a:avLst/>
          </a:prstGeom>
        </p:spPr>
      </p:pic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23F0E77E-559E-389F-2D55-08931DD49DCB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6812AF-E08E-550F-1C9D-CADD30279BAE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16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6222F9A-A7A9-72DD-92E0-C5F14105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65" y="1083163"/>
            <a:ext cx="8673533" cy="5367014"/>
          </a:xfrm>
          <a:prstGeom prst="rect">
            <a:avLst/>
          </a:prstGeom>
        </p:spPr>
      </p:pic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6AA2-097D-EBB0-4567-99FACE10361C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93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A5C890-26BD-884A-3DBC-6B700708A8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 r="3324" b="6186"/>
          <a:stretch/>
        </p:blipFill>
        <p:spPr>
          <a:xfrm>
            <a:off x="1715744" y="1602030"/>
            <a:ext cx="9897136" cy="407520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2321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Bahnschrift SemiLight" panose="020B0502040204020203" pitchFamily="34" charset="0"/>
              </a:rPr>
              <a:t>A Projector Scene</a:t>
            </a:r>
            <a:endParaRPr lang="zh-CN" altLang="en-US" dirty="0"/>
          </a:p>
        </p:txBody>
      </p:sp>
      <p:pic>
        <p:nvPicPr>
          <p:cNvPr id="2" name="图形 1" descr="周日 纯色填充">
            <a:extLst>
              <a:ext uri="{FF2B5EF4-FFF2-40B4-BE49-F238E27FC236}">
                <a16:creationId xmlns:a16="http://schemas.microsoft.com/office/drawing/2014/main" id="{0E2E70A8-C3FF-AAE8-2902-5E8754225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793" y="3254791"/>
            <a:ext cx="300058" cy="30005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EAB27C-A5A6-67AE-014E-ECAB2F5FCEC2}"/>
              </a:ext>
            </a:extLst>
          </p:cNvPr>
          <p:cNvSpPr/>
          <p:nvPr/>
        </p:nvSpPr>
        <p:spPr>
          <a:xfrm>
            <a:off x="305298" y="3168380"/>
            <a:ext cx="745046" cy="472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502DA49-7238-40EA-D49C-9CACB75D1FEB}"/>
              </a:ext>
            </a:extLst>
          </p:cNvPr>
          <p:cNvSpPr/>
          <p:nvPr/>
        </p:nvSpPr>
        <p:spPr>
          <a:xfrm>
            <a:off x="845188" y="3168380"/>
            <a:ext cx="400368" cy="472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0828B6-BB26-136F-AED2-B7CD4168F01C}"/>
              </a:ext>
            </a:extLst>
          </p:cNvPr>
          <p:cNvCxnSpPr>
            <a:cxnSpLocks/>
          </p:cNvCxnSpPr>
          <p:nvPr/>
        </p:nvCxnSpPr>
        <p:spPr>
          <a:xfrm flipV="1">
            <a:off x="1077541" y="2998126"/>
            <a:ext cx="485495" cy="16024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D342DE-1F76-522E-641A-B608029B2A43}"/>
              </a:ext>
            </a:extLst>
          </p:cNvPr>
          <p:cNvCxnSpPr>
            <a:cxnSpLocks/>
          </p:cNvCxnSpPr>
          <p:nvPr/>
        </p:nvCxnSpPr>
        <p:spPr>
          <a:xfrm>
            <a:off x="1050344" y="3641259"/>
            <a:ext cx="539890" cy="13771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3CAC5A50-9BF5-2B48-ED66-6DD31EB831BC}"/>
              </a:ext>
            </a:extLst>
          </p:cNvPr>
          <p:cNvSpPr txBox="1"/>
          <p:nvPr/>
        </p:nvSpPr>
        <p:spPr>
          <a:xfrm>
            <a:off x="277807" y="3733767"/>
            <a:ext cx="91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 projector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220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360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Reciprocal Estimator use in photon plane application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36E04B1-6BBF-D33A-E8CF-6E16D332B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91" y="1637468"/>
            <a:ext cx="5890770" cy="32235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902618D-0FC4-C705-51C5-74F59DED468B}"/>
              </a:ext>
            </a:extLst>
          </p:cNvPr>
          <p:cNvSpPr txBox="1"/>
          <p:nvPr/>
        </p:nvSpPr>
        <p:spPr>
          <a:xfrm>
            <a:off x="684018" y="4940267"/>
            <a:ext cx="10533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Photon Plane is a volumetric rendering application. The contribution of a path is determined by the ray direction and photon planes which are pre-constructed. S</a:t>
            </a:r>
            <a:r>
              <a:rPr lang="en-US" altLang="zh-CN" sz="1600" dirty="0">
                <a:effectLst/>
              </a:rPr>
              <a:t>ummary</a:t>
            </a:r>
            <a:r>
              <a:rPr lang="en-US" altLang="zh-CN" sz="1600" dirty="0"/>
              <a:t> as  sampling a segment in the light source and determining an outgoing direction.</a:t>
            </a:r>
          </a:p>
          <a:p>
            <a:r>
              <a:rPr lang="en-US" altLang="zh-CN" sz="1600" dirty="0"/>
              <a:t>Ideal algorithm CMIS is used to construct the estimator, which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LinLibertineT"/>
              </a:rPr>
              <a:t>involves the reciprocal of integral and uses SMIS as a method to get unbiased result before.</a:t>
            </a:r>
            <a:r>
              <a:rPr lang="en-US" altLang="zh-CN" sz="1600" dirty="0"/>
              <a:t> 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4FC3461-B398-147C-4343-3022E3B72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072" y="1081169"/>
            <a:ext cx="3689808" cy="3689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10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84429-430B-B8DE-B676-E9045212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2AA56C7-1849-37EA-7262-90329187B102}"/>
              </a:ext>
            </a:extLst>
          </p:cNvPr>
          <p:cNvCxnSpPr>
            <a:cxnSpLocks/>
          </p:cNvCxnSpPr>
          <p:nvPr/>
        </p:nvCxnSpPr>
        <p:spPr>
          <a:xfrm>
            <a:off x="8275001" y="1825616"/>
            <a:ext cx="1250950" cy="8696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EFD44E7-D069-CE2B-6E1F-1A807EFE513F}"/>
              </a:ext>
            </a:extLst>
          </p:cNvPr>
          <p:cNvSpPr/>
          <p:nvPr/>
        </p:nvSpPr>
        <p:spPr>
          <a:xfrm>
            <a:off x="9861603" y="2653017"/>
            <a:ext cx="914400" cy="1506755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摄像机 纯色填充">
            <a:extLst>
              <a:ext uri="{FF2B5EF4-FFF2-40B4-BE49-F238E27FC236}">
                <a16:creationId xmlns:a16="http://schemas.microsoft.com/office/drawing/2014/main" id="{1EA03BF0-7A77-6BED-58F8-447AACA01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9524" y="2713962"/>
            <a:ext cx="914400" cy="9144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96DB9A3-5E34-282B-92F6-F72D60B9EBF9}"/>
              </a:ext>
            </a:extLst>
          </p:cNvPr>
          <p:cNvCxnSpPr>
            <a:cxnSpLocks/>
          </p:cNvCxnSpPr>
          <p:nvPr/>
        </p:nvCxnSpPr>
        <p:spPr>
          <a:xfrm>
            <a:off x="3508001" y="1845575"/>
            <a:ext cx="1171892" cy="2048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2C09C13-08A8-B9C7-5268-6CB0F7FEBFD6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2403605" y="2027963"/>
            <a:ext cx="1619623" cy="10581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268CBA84-99FB-EB25-05CD-319A54CF5761}"/>
              </a:ext>
            </a:extLst>
          </p:cNvPr>
          <p:cNvSpPr/>
          <p:nvPr/>
        </p:nvSpPr>
        <p:spPr>
          <a:xfrm>
            <a:off x="3993935" y="1870781"/>
            <a:ext cx="200025" cy="184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E612AA-648E-AD76-3BD4-937EE6C74177}"/>
              </a:ext>
            </a:extLst>
          </p:cNvPr>
          <p:cNvCxnSpPr>
            <a:cxnSpLocks/>
            <a:stCxn id="10" idx="4"/>
            <a:endCxn id="27" idx="1"/>
          </p:cNvCxnSpPr>
          <p:nvPr/>
        </p:nvCxnSpPr>
        <p:spPr>
          <a:xfrm>
            <a:off x="4093948" y="2054931"/>
            <a:ext cx="1827115" cy="19820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2BD43D-3850-7015-2AE1-2C0623B7CC57}"/>
              </a:ext>
            </a:extLst>
          </p:cNvPr>
          <p:cNvSpPr/>
          <p:nvPr/>
        </p:nvSpPr>
        <p:spPr>
          <a:xfrm>
            <a:off x="5868987" y="3989026"/>
            <a:ext cx="355600" cy="3273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形 29" descr="周日 纯色填充">
            <a:extLst>
              <a:ext uri="{FF2B5EF4-FFF2-40B4-BE49-F238E27FC236}">
                <a16:creationId xmlns:a16="http://schemas.microsoft.com/office/drawing/2014/main" id="{730F9122-4C32-6376-BEEF-973535E15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2036" y="3086072"/>
            <a:ext cx="850900" cy="850900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90181A3E-F8A3-F271-6502-CFC91C07A6C5}"/>
              </a:ext>
            </a:extLst>
          </p:cNvPr>
          <p:cNvSpPr/>
          <p:nvPr/>
        </p:nvSpPr>
        <p:spPr>
          <a:xfrm>
            <a:off x="8754164" y="1814513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8297188-13A8-5AA1-FC0F-D006152DE504}"/>
              </a:ext>
            </a:extLst>
          </p:cNvPr>
          <p:cNvCxnSpPr>
            <a:cxnSpLocks/>
            <a:stCxn id="37" idx="1"/>
            <a:endCxn id="31" idx="5"/>
          </p:cNvCxnSpPr>
          <p:nvPr/>
        </p:nvCxnSpPr>
        <p:spPr>
          <a:xfrm flipH="1" flipV="1">
            <a:off x="8924896" y="1971695"/>
            <a:ext cx="1202111" cy="1382645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7C28E9B2-E6FB-5EEF-E631-CABBD0C24222}"/>
              </a:ext>
            </a:extLst>
          </p:cNvPr>
          <p:cNvSpPr/>
          <p:nvPr/>
        </p:nvSpPr>
        <p:spPr>
          <a:xfrm>
            <a:off x="10097714" y="3327372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C7A7492-8576-3508-85F5-416E204BCD82}"/>
              </a:ext>
            </a:extLst>
          </p:cNvPr>
          <p:cNvCxnSpPr>
            <a:cxnSpLocks/>
          </p:cNvCxnSpPr>
          <p:nvPr/>
        </p:nvCxnSpPr>
        <p:spPr>
          <a:xfrm>
            <a:off x="8275001" y="182466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0800F5E-0081-B8B9-78CD-403390431B14}"/>
              </a:ext>
            </a:extLst>
          </p:cNvPr>
          <p:cNvCxnSpPr>
            <a:cxnSpLocks/>
          </p:cNvCxnSpPr>
          <p:nvPr/>
        </p:nvCxnSpPr>
        <p:spPr>
          <a:xfrm flipH="1" flipV="1">
            <a:off x="8925981" y="1973161"/>
            <a:ext cx="1202111" cy="1382645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37F3691-1308-48BE-FC86-92E1D123BE05}"/>
              </a:ext>
            </a:extLst>
          </p:cNvPr>
          <p:cNvSpPr/>
          <p:nvPr/>
        </p:nvSpPr>
        <p:spPr>
          <a:xfrm>
            <a:off x="539064" y="1175291"/>
            <a:ext cx="11278286" cy="38681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2C7A1BDD-58E2-3481-D763-90B9B43861A9}"/>
              </a:ext>
            </a:extLst>
          </p:cNvPr>
          <p:cNvCxnSpPr>
            <a:cxnSpLocks/>
            <a:stCxn id="31" idx="3"/>
            <a:endCxn id="27" idx="7"/>
          </p:cNvCxnSpPr>
          <p:nvPr/>
        </p:nvCxnSpPr>
        <p:spPr>
          <a:xfrm flipH="1">
            <a:off x="6172511" y="1971695"/>
            <a:ext cx="2610946" cy="2065274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B1DB50E-DB41-719C-7252-788FC8ABEB18}"/>
              </a:ext>
            </a:extLst>
          </p:cNvPr>
          <p:cNvCxnSpPr>
            <a:cxnSpLocks/>
          </p:cNvCxnSpPr>
          <p:nvPr/>
        </p:nvCxnSpPr>
        <p:spPr>
          <a:xfrm>
            <a:off x="5335117" y="4152715"/>
            <a:ext cx="1574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8DAE13F3-5890-36B7-6381-469C379FE44A}"/>
              </a:ext>
            </a:extLst>
          </p:cNvPr>
          <p:cNvSpPr txBox="1"/>
          <p:nvPr/>
        </p:nvSpPr>
        <p:spPr>
          <a:xfrm>
            <a:off x="684018" y="5498830"/>
            <a:ext cx="7023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BDPT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:connect the light path and eye path to create robust estimation 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4322A22E-85AA-578F-6952-B00800C9A7A3}"/>
              </a:ext>
            </a:extLst>
          </p:cNvPr>
          <p:cNvSpPr txBox="1">
            <a:spLocks/>
          </p:cNvSpPr>
          <p:nvPr/>
        </p:nvSpPr>
        <p:spPr>
          <a:xfrm>
            <a:off x="11675161" y="6304786"/>
            <a:ext cx="349199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227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27" grpId="0" animBg="1"/>
      <p:bldP spid="31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12880" y="6341112"/>
            <a:ext cx="44973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447CD4-54FC-7727-3AF9-77E10DFB9CF5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BF8836-0382-519B-79D2-355BA577B151}"/>
              </a:ext>
            </a:extLst>
          </p:cNvPr>
          <p:cNvSpPr txBox="1"/>
          <p:nvPr/>
        </p:nvSpPr>
        <p:spPr>
          <a:xfrm>
            <a:off x="302191" y="1081169"/>
            <a:ext cx="360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Reciprocal Estimator use in photon plane application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047D45B-45F1-09A6-02CF-9F5307F96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93" y="1243159"/>
            <a:ext cx="5720512" cy="39578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DEE12FE-3AF5-FB29-C0CA-D5C7A677E747}"/>
                  </a:ext>
                </a:extLst>
              </p:cNvPr>
              <p:cNvSpPr txBox="1"/>
              <p:nvPr/>
            </p:nvSpPr>
            <p:spPr>
              <a:xfrm>
                <a:off x="-1032235" y="2348847"/>
                <a:ext cx="6094428" cy="730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d>
                        <m:dPr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̄"/>
                              <m:ctrlP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zh-CN" alt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̄"/>
                                  <m:ctrlPr>
                                    <a:rPr lang="zh-CN" alt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nary>
                            <m:naryPr>
                              <m:supHide m:val="on"/>
                              <m:ctrlP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/>
                            <m:e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zh-CN" alt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zh-CN" altLang="en-US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zh-CN" altLang="en-US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DEE12FE-3AF5-FB29-C0CA-D5C7A677E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2235" y="2348847"/>
                <a:ext cx="6094428" cy="7305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78D0C11A-BCE3-1095-E776-9FAC1FE66E72}"/>
              </a:ext>
            </a:extLst>
          </p:cNvPr>
          <p:cNvSpPr txBox="1"/>
          <p:nvPr/>
        </p:nvSpPr>
        <p:spPr>
          <a:xfrm>
            <a:off x="146691" y="1764072"/>
            <a:ext cx="464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More specially CMIS demands the weights of MIS parameter as below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78E4E6A-B497-F8EB-FBF3-9870F417CCEB}"/>
                  </a:ext>
                </a:extLst>
              </p:cNvPr>
              <p:cNvSpPr txBox="1"/>
              <p:nvPr/>
            </p:nvSpPr>
            <p:spPr>
              <a:xfrm>
                <a:off x="146690" y="3071827"/>
                <a:ext cx="46421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The previous SMIS algorithm needs to fixed the angle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sz="1600" dirty="0"/>
                  <a:t> through all the photon planes to get unbiased result, which leads to bigger variance.</a:t>
                </a: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78E4E6A-B497-F8EB-FBF3-9870F417C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90" y="3071827"/>
                <a:ext cx="4642125" cy="830997"/>
              </a:xfrm>
              <a:prstGeom prst="rect">
                <a:avLst/>
              </a:prstGeom>
              <a:blipFill>
                <a:blip r:embed="rId6"/>
                <a:stretch>
                  <a:fillRect l="-656" t="-2206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F0299296-8E24-621E-6214-8F8945A872FE}"/>
              </a:ext>
            </a:extLst>
          </p:cNvPr>
          <p:cNvSpPr txBox="1"/>
          <p:nvPr/>
        </p:nvSpPr>
        <p:spPr>
          <a:xfrm>
            <a:off x="146691" y="4055224"/>
            <a:ext cx="464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Now use our unbiasedly estimator with Monte Carlo technique. We can directly compute the</a:t>
            </a:r>
          </a:p>
          <a:p>
            <a:r>
              <a:rPr lang="en-US" altLang="zh-CN" sz="1600" dirty="0"/>
              <a:t>reciprocal of integral.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4ADF45-FEDA-FB36-6179-A3F5D5A81C88}"/>
              </a:ext>
            </a:extLst>
          </p:cNvPr>
          <p:cNvSpPr txBox="1"/>
          <p:nvPr/>
        </p:nvSpPr>
        <p:spPr>
          <a:xfrm>
            <a:off x="146690" y="5038621"/>
            <a:ext cx="6608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By eliminating the correlation between photon planes and utilizing more optimal sampling, our algorithm achieves better results in terms of computational cost and MSE.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929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45295" y="6309482"/>
            <a:ext cx="517166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29B90A-56E5-B055-533A-AC715B8BFCB7}"/>
              </a:ext>
            </a:extLst>
          </p:cNvPr>
          <p:cNvSpPr txBox="1"/>
          <p:nvPr/>
        </p:nvSpPr>
        <p:spPr>
          <a:xfrm>
            <a:off x="429208" y="1138916"/>
            <a:ext cx="6424079" cy="449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Our</a:t>
            </a:r>
            <a:r>
              <a:rPr lang="zh-CN" altLang="en-US" sz="2000" dirty="0"/>
              <a:t> </a:t>
            </a:r>
            <a:r>
              <a:rPr lang="en-US" altLang="zh-CN" sz="2000" dirty="0"/>
              <a:t>Contribution: Proxy Vertex Representation</a:t>
            </a:r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b="1" dirty="0"/>
              <a:t>Expanded Light Vertex Concept:</a:t>
            </a:r>
            <a:r>
              <a:rPr lang="en-US" altLang="zh-CN" sz="2000" dirty="0"/>
              <a:t> The proxy sampling method redefines light vertices, representing not just single photon paths but the entire space of paths that can reach that photon.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b="1" dirty="0"/>
              <a:t>Enhanced Path Space Representation:</a:t>
            </a:r>
            <a:r>
              <a:rPr lang="en-US" altLang="zh-CN" sz="2000" dirty="0"/>
              <a:t> This broader interpretation allows for more robust and efficient path connections in complex lighting scenarios, improving the effectiveness of BDPT-based algorithms.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7E2B9B3-073B-5651-7085-C34909444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15" t="1575" r="85" b="-1575"/>
          <a:stretch/>
        </p:blipFill>
        <p:spPr>
          <a:xfrm>
            <a:off x="7678420" y="1849078"/>
            <a:ext cx="3617475" cy="30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9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6AA2-097D-EBB0-4567-99FACE10361C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Conclusion</a:t>
            </a:r>
            <a:endParaRPr lang="en-US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0EC5BAD-616B-CD01-7D3C-526B3325E75B}"/>
              </a:ext>
            </a:extLst>
          </p:cNvPr>
          <p:cNvCxnSpPr/>
          <p:nvPr/>
        </p:nvCxnSpPr>
        <p:spPr>
          <a:xfrm flipH="1">
            <a:off x="5484769" y="3910603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74F366A-ACD8-7148-1058-3F5D4422E15D}"/>
              </a:ext>
            </a:extLst>
          </p:cNvPr>
          <p:cNvCxnSpPr/>
          <p:nvPr/>
        </p:nvCxnSpPr>
        <p:spPr>
          <a:xfrm flipH="1">
            <a:off x="5710309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4FD4723-7875-E4E8-D26D-6CE6CDBEDD12}"/>
              </a:ext>
            </a:extLst>
          </p:cNvPr>
          <p:cNvCxnSpPr/>
          <p:nvPr/>
        </p:nvCxnSpPr>
        <p:spPr>
          <a:xfrm flipH="1">
            <a:off x="5935849" y="3910603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62305F93-4C0F-254C-5AE4-BF03349662B4}"/>
              </a:ext>
            </a:extLst>
          </p:cNvPr>
          <p:cNvCxnSpPr/>
          <p:nvPr/>
        </p:nvCxnSpPr>
        <p:spPr>
          <a:xfrm flipH="1">
            <a:off x="5287934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2335946F-69C8-068D-0CEB-AA0B5067002E}"/>
              </a:ext>
            </a:extLst>
          </p:cNvPr>
          <p:cNvSpPr/>
          <p:nvPr/>
        </p:nvSpPr>
        <p:spPr>
          <a:xfrm rot="21107137">
            <a:off x="3736813" y="1755571"/>
            <a:ext cx="1423776" cy="1493239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2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667D10E-37DC-FA5B-4DF5-E816FEB94B8A}"/>
              </a:ext>
            </a:extLst>
          </p:cNvPr>
          <p:cNvCxnSpPr>
            <a:cxnSpLocks/>
          </p:cNvCxnSpPr>
          <p:nvPr/>
        </p:nvCxnSpPr>
        <p:spPr>
          <a:xfrm>
            <a:off x="6162238" y="3048126"/>
            <a:ext cx="0" cy="837183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BF607AC-A3A9-5692-14B1-9FC70D62B619}"/>
              </a:ext>
            </a:extLst>
          </p:cNvPr>
          <p:cNvCxnSpPr/>
          <p:nvPr/>
        </p:nvCxnSpPr>
        <p:spPr>
          <a:xfrm>
            <a:off x="5143152" y="3885309"/>
            <a:ext cx="204216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4055D3EB-A159-EA69-598C-45190C4145BE}"/>
              </a:ext>
            </a:extLst>
          </p:cNvPr>
          <p:cNvSpPr/>
          <p:nvPr/>
        </p:nvSpPr>
        <p:spPr>
          <a:xfrm>
            <a:off x="6080966" y="3737990"/>
            <a:ext cx="178356" cy="1727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3028F837-BB46-4188-7309-E2DC257617A9}"/>
              </a:ext>
            </a:extLst>
          </p:cNvPr>
          <p:cNvCxnSpPr/>
          <p:nvPr/>
        </p:nvCxnSpPr>
        <p:spPr>
          <a:xfrm flipH="1">
            <a:off x="6391302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3CCDBDF-8544-CBBF-A664-4A7221157778}"/>
              </a:ext>
            </a:extLst>
          </p:cNvPr>
          <p:cNvCxnSpPr/>
          <p:nvPr/>
        </p:nvCxnSpPr>
        <p:spPr>
          <a:xfrm flipH="1">
            <a:off x="6605557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0AE9820-874C-4E96-A59C-A6135B3B6FA8}"/>
              </a:ext>
            </a:extLst>
          </p:cNvPr>
          <p:cNvCxnSpPr/>
          <p:nvPr/>
        </p:nvCxnSpPr>
        <p:spPr>
          <a:xfrm flipH="1">
            <a:off x="6831374" y="3910603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DF502F68-3E2F-0EC8-1273-98899EC90E5C}"/>
              </a:ext>
            </a:extLst>
          </p:cNvPr>
          <p:cNvCxnSpPr/>
          <p:nvPr/>
        </p:nvCxnSpPr>
        <p:spPr>
          <a:xfrm flipH="1">
            <a:off x="6162238" y="3916001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平行四边形 61">
            <a:extLst>
              <a:ext uri="{FF2B5EF4-FFF2-40B4-BE49-F238E27FC236}">
                <a16:creationId xmlns:a16="http://schemas.microsoft.com/office/drawing/2014/main" id="{1F015E02-A10B-A3DB-9C40-41D6C8587FA3}"/>
              </a:ext>
            </a:extLst>
          </p:cNvPr>
          <p:cNvSpPr/>
          <p:nvPr/>
        </p:nvSpPr>
        <p:spPr>
          <a:xfrm rot="492863" flipH="1">
            <a:off x="3685970" y="4511169"/>
            <a:ext cx="1423776" cy="1645002"/>
          </a:xfrm>
          <a:prstGeom prst="parallelogram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0B2AADA7-49D0-7E7C-0FD6-7EBEA19FBACE}"/>
              </a:ext>
            </a:extLst>
          </p:cNvPr>
          <p:cNvSpPr/>
          <p:nvPr/>
        </p:nvSpPr>
        <p:spPr>
          <a:xfrm>
            <a:off x="4585475" y="2267639"/>
            <a:ext cx="137199" cy="1284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7FED933C-1B28-B65B-DD7D-E715AC0D3BE8}"/>
              </a:ext>
            </a:extLst>
          </p:cNvPr>
          <p:cNvCxnSpPr>
            <a:cxnSpLocks/>
          </p:cNvCxnSpPr>
          <p:nvPr/>
        </p:nvCxnSpPr>
        <p:spPr>
          <a:xfrm>
            <a:off x="4680226" y="2377306"/>
            <a:ext cx="1414314" cy="1405853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CB07C7BA-A4EB-4977-E968-7C1A1F73D610}"/>
              </a:ext>
            </a:extLst>
          </p:cNvPr>
          <p:cNvCxnSpPr>
            <a:cxnSpLocks/>
          </p:cNvCxnSpPr>
          <p:nvPr/>
        </p:nvCxnSpPr>
        <p:spPr>
          <a:xfrm flipH="1">
            <a:off x="6227003" y="2784455"/>
            <a:ext cx="798476" cy="1012699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1A9D2012-9EF8-D3D3-59E7-A1642BB74AE6}"/>
              </a:ext>
            </a:extLst>
          </p:cNvPr>
          <p:cNvSpPr txBox="1"/>
          <p:nvPr/>
        </p:nvSpPr>
        <p:spPr>
          <a:xfrm>
            <a:off x="6905034" y="1962464"/>
            <a:ext cx="3017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“Single Direction”</a:t>
            </a: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93F5AFFF-B8A1-EA31-3C76-16184FA7AD8D}"/>
              </a:ext>
            </a:extLst>
          </p:cNvPr>
          <p:cNvSpPr/>
          <p:nvPr/>
        </p:nvSpPr>
        <p:spPr>
          <a:xfrm>
            <a:off x="4553253" y="5495018"/>
            <a:ext cx="137199" cy="1284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678B4771-A03B-69FD-4D61-D6CA04FB3076}"/>
              </a:ext>
            </a:extLst>
          </p:cNvPr>
          <p:cNvCxnSpPr>
            <a:cxnSpLocks/>
          </p:cNvCxnSpPr>
          <p:nvPr/>
        </p:nvCxnSpPr>
        <p:spPr>
          <a:xfrm flipV="1">
            <a:off x="4680226" y="3903165"/>
            <a:ext cx="1452123" cy="163824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83412D2F-4982-8BA9-8D3C-B6BE7D43A8CF}"/>
              </a:ext>
            </a:extLst>
          </p:cNvPr>
          <p:cNvSpPr txBox="1"/>
          <p:nvPr/>
        </p:nvSpPr>
        <p:spPr>
          <a:xfrm>
            <a:off x="6605557" y="4295372"/>
            <a:ext cx="183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</a:rPr>
              <a:t>A Mirror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2210B0-B6C1-01ED-764F-AC0ABE27A72C}"/>
              </a:ext>
            </a:extLst>
          </p:cNvPr>
          <p:cNvSpPr txBox="1"/>
          <p:nvPr/>
        </p:nvSpPr>
        <p:spPr>
          <a:xfrm>
            <a:off x="8461950" y="2463252"/>
            <a:ext cx="2921954" cy="369332"/>
          </a:xfrm>
          <a:custGeom>
            <a:avLst/>
            <a:gdLst>
              <a:gd name="connsiteX0" fmla="*/ 0 w 2921954"/>
              <a:gd name="connsiteY0" fmla="*/ 0 h 369332"/>
              <a:gd name="connsiteX1" fmla="*/ 555171 w 2921954"/>
              <a:gd name="connsiteY1" fmla="*/ 0 h 369332"/>
              <a:gd name="connsiteX2" fmla="*/ 1198001 w 2921954"/>
              <a:gd name="connsiteY2" fmla="*/ 0 h 369332"/>
              <a:gd name="connsiteX3" fmla="*/ 1840831 w 2921954"/>
              <a:gd name="connsiteY3" fmla="*/ 0 h 369332"/>
              <a:gd name="connsiteX4" fmla="*/ 2366783 w 2921954"/>
              <a:gd name="connsiteY4" fmla="*/ 0 h 369332"/>
              <a:gd name="connsiteX5" fmla="*/ 2921954 w 2921954"/>
              <a:gd name="connsiteY5" fmla="*/ 0 h 369332"/>
              <a:gd name="connsiteX6" fmla="*/ 2921954 w 2921954"/>
              <a:gd name="connsiteY6" fmla="*/ 369332 h 369332"/>
              <a:gd name="connsiteX7" fmla="*/ 2366783 w 2921954"/>
              <a:gd name="connsiteY7" fmla="*/ 369332 h 369332"/>
              <a:gd name="connsiteX8" fmla="*/ 1723953 w 2921954"/>
              <a:gd name="connsiteY8" fmla="*/ 369332 h 369332"/>
              <a:gd name="connsiteX9" fmla="*/ 1081123 w 2921954"/>
              <a:gd name="connsiteY9" fmla="*/ 369332 h 369332"/>
              <a:gd name="connsiteX10" fmla="*/ 0 w 2921954"/>
              <a:gd name="connsiteY10" fmla="*/ 369332 h 369332"/>
              <a:gd name="connsiteX11" fmla="*/ 0 w 2921954"/>
              <a:gd name="connsiteY1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1954" h="369332" extrusionOk="0">
                <a:moveTo>
                  <a:pt x="0" y="0"/>
                </a:moveTo>
                <a:cubicBezTo>
                  <a:pt x="270059" y="-20108"/>
                  <a:pt x="428774" y="27730"/>
                  <a:pt x="555171" y="0"/>
                </a:cubicBezTo>
                <a:cubicBezTo>
                  <a:pt x="681568" y="-27730"/>
                  <a:pt x="959166" y="46689"/>
                  <a:pt x="1198001" y="0"/>
                </a:cubicBezTo>
                <a:cubicBezTo>
                  <a:pt x="1436836" y="-46689"/>
                  <a:pt x="1628004" y="40452"/>
                  <a:pt x="1840831" y="0"/>
                </a:cubicBezTo>
                <a:cubicBezTo>
                  <a:pt x="2053658" y="-40452"/>
                  <a:pt x="2121585" y="24212"/>
                  <a:pt x="2366783" y="0"/>
                </a:cubicBezTo>
                <a:cubicBezTo>
                  <a:pt x="2611981" y="-24212"/>
                  <a:pt x="2699374" y="4922"/>
                  <a:pt x="2921954" y="0"/>
                </a:cubicBezTo>
                <a:cubicBezTo>
                  <a:pt x="2950544" y="98260"/>
                  <a:pt x="2885907" y="284426"/>
                  <a:pt x="2921954" y="369332"/>
                </a:cubicBezTo>
                <a:cubicBezTo>
                  <a:pt x="2809561" y="388026"/>
                  <a:pt x="2626548" y="348839"/>
                  <a:pt x="2366783" y="369332"/>
                </a:cubicBezTo>
                <a:cubicBezTo>
                  <a:pt x="2107018" y="389825"/>
                  <a:pt x="2013087" y="305979"/>
                  <a:pt x="1723953" y="369332"/>
                </a:cubicBezTo>
                <a:cubicBezTo>
                  <a:pt x="1434819" y="432685"/>
                  <a:pt x="1342751" y="368010"/>
                  <a:pt x="1081123" y="369332"/>
                </a:cubicBezTo>
                <a:cubicBezTo>
                  <a:pt x="819495" y="370654"/>
                  <a:pt x="452305" y="368337"/>
                  <a:pt x="0" y="369332"/>
                </a:cubicBezTo>
                <a:cubicBezTo>
                  <a:pt x="-42091" y="258019"/>
                  <a:pt x="27732" y="14714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Impossible for connection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64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7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平行四边形 61">
            <a:extLst>
              <a:ext uri="{FF2B5EF4-FFF2-40B4-BE49-F238E27FC236}">
                <a16:creationId xmlns:a16="http://schemas.microsoft.com/office/drawing/2014/main" id="{1F015E02-A10B-A3DB-9C40-41D6C8587FA3}"/>
              </a:ext>
            </a:extLst>
          </p:cNvPr>
          <p:cNvSpPr/>
          <p:nvPr/>
        </p:nvSpPr>
        <p:spPr>
          <a:xfrm rot="492863" flipH="1">
            <a:off x="3715213" y="4511756"/>
            <a:ext cx="1423776" cy="1530420"/>
          </a:xfrm>
          <a:prstGeom prst="parallelogram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CB07C7BA-A4EB-4977-E968-7C1A1F73D610}"/>
              </a:ext>
            </a:extLst>
          </p:cNvPr>
          <p:cNvCxnSpPr>
            <a:cxnSpLocks/>
          </p:cNvCxnSpPr>
          <p:nvPr/>
        </p:nvCxnSpPr>
        <p:spPr>
          <a:xfrm flipH="1">
            <a:off x="4823189" y="3106339"/>
            <a:ext cx="2651304" cy="1489515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6AA2-097D-EBB0-4567-99FACE10361C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Conclusion</a:t>
            </a:r>
            <a:endParaRPr lang="en-US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0EC5BAD-616B-CD01-7D3C-526B3325E75B}"/>
              </a:ext>
            </a:extLst>
          </p:cNvPr>
          <p:cNvCxnSpPr/>
          <p:nvPr/>
        </p:nvCxnSpPr>
        <p:spPr>
          <a:xfrm flipH="1">
            <a:off x="5484769" y="3910603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74F366A-ACD8-7148-1058-3F5D4422E15D}"/>
              </a:ext>
            </a:extLst>
          </p:cNvPr>
          <p:cNvCxnSpPr/>
          <p:nvPr/>
        </p:nvCxnSpPr>
        <p:spPr>
          <a:xfrm flipH="1">
            <a:off x="5710309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4FD4723-7875-E4E8-D26D-6CE6CDBEDD12}"/>
              </a:ext>
            </a:extLst>
          </p:cNvPr>
          <p:cNvCxnSpPr/>
          <p:nvPr/>
        </p:nvCxnSpPr>
        <p:spPr>
          <a:xfrm flipH="1">
            <a:off x="5935849" y="3910603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62305F93-4C0F-254C-5AE4-BF03349662B4}"/>
              </a:ext>
            </a:extLst>
          </p:cNvPr>
          <p:cNvCxnSpPr/>
          <p:nvPr/>
        </p:nvCxnSpPr>
        <p:spPr>
          <a:xfrm flipH="1">
            <a:off x="5287934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2335946F-69C8-068D-0CEB-AA0B5067002E}"/>
              </a:ext>
            </a:extLst>
          </p:cNvPr>
          <p:cNvSpPr/>
          <p:nvPr/>
        </p:nvSpPr>
        <p:spPr>
          <a:xfrm rot="21107137">
            <a:off x="3736813" y="1755571"/>
            <a:ext cx="1423776" cy="1493239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2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667D10E-37DC-FA5B-4DF5-E816FEB94B8A}"/>
              </a:ext>
            </a:extLst>
          </p:cNvPr>
          <p:cNvCxnSpPr>
            <a:cxnSpLocks/>
          </p:cNvCxnSpPr>
          <p:nvPr/>
        </p:nvCxnSpPr>
        <p:spPr>
          <a:xfrm>
            <a:off x="6162238" y="3048126"/>
            <a:ext cx="0" cy="837183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BF607AC-A3A9-5692-14B1-9FC70D62B619}"/>
              </a:ext>
            </a:extLst>
          </p:cNvPr>
          <p:cNvCxnSpPr/>
          <p:nvPr/>
        </p:nvCxnSpPr>
        <p:spPr>
          <a:xfrm>
            <a:off x="5143152" y="3885309"/>
            <a:ext cx="204216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3028F837-BB46-4188-7309-E2DC257617A9}"/>
              </a:ext>
            </a:extLst>
          </p:cNvPr>
          <p:cNvCxnSpPr/>
          <p:nvPr/>
        </p:nvCxnSpPr>
        <p:spPr>
          <a:xfrm flipH="1">
            <a:off x="6391302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3CCDBDF-8544-CBBF-A664-4A7221157778}"/>
              </a:ext>
            </a:extLst>
          </p:cNvPr>
          <p:cNvCxnSpPr/>
          <p:nvPr/>
        </p:nvCxnSpPr>
        <p:spPr>
          <a:xfrm flipH="1">
            <a:off x="6605557" y="3910710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0AE9820-874C-4E96-A59C-A6135B3B6FA8}"/>
              </a:ext>
            </a:extLst>
          </p:cNvPr>
          <p:cNvCxnSpPr/>
          <p:nvPr/>
        </p:nvCxnSpPr>
        <p:spPr>
          <a:xfrm flipH="1">
            <a:off x="6831374" y="3910603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DF502F68-3E2F-0EC8-1273-98899EC90E5C}"/>
              </a:ext>
            </a:extLst>
          </p:cNvPr>
          <p:cNvCxnSpPr/>
          <p:nvPr/>
        </p:nvCxnSpPr>
        <p:spPr>
          <a:xfrm flipH="1">
            <a:off x="6162238" y="3916001"/>
            <a:ext cx="147320" cy="18287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0B2AADA7-49D0-7E7C-0FD6-7EBEA19FBACE}"/>
              </a:ext>
            </a:extLst>
          </p:cNvPr>
          <p:cNvSpPr/>
          <p:nvPr/>
        </p:nvSpPr>
        <p:spPr>
          <a:xfrm>
            <a:off x="4585475" y="2267639"/>
            <a:ext cx="137199" cy="12848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7FED933C-1B28-B65B-DD7D-E715AC0D3BE8}"/>
              </a:ext>
            </a:extLst>
          </p:cNvPr>
          <p:cNvCxnSpPr>
            <a:cxnSpLocks/>
          </p:cNvCxnSpPr>
          <p:nvPr/>
        </p:nvCxnSpPr>
        <p:spPr>
          <a:xfrm>
            <a:off x="4680226" y="2377306"/>
            <a:ext cx="1414314" cy="1405853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1A9D2012-9EF8-D3D3-59E7-A1642BB74AE6}"/>
              </a:ext>
            </a:extLst>
          </p:cNvPr>
          <p:cNvSpPr txBox="1"/>
          <p:nvPr/>
        </p:nvSpPr>
        <p:spPr>
          <a:xfrm>
            <a:off x="7707138" y="2177251"/>
            <a:ext cx="3017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“Area”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2210B0-B6C1-01ED-764F-AC0ABE27A72C}"/>
              </a:ext>
            </a:extLst>
          </p:cNvPr>
          <p:cNvSpPr txBox="1"/>
          <p:nvPr/>
        </p:nvSpPr>
        <p:spPr>
          <a:xfrm>
            <a:off x="8915793" y="2779972"/>
            <a:ext cx="2921954" cy="369332"/>
          </a:xfrm>
          <a:custGeom>
            <a:avLst/>
            <a:gdLst>
              <a:gd name="connsiteX0" fmla="*/ 0 w 2921954"/>
              <a:gd name="connsiteY0" fmla="*/ 0 h 369332"/>
              <a:gd name="connsiteX1" fmla="*/ 555171 w 2921954"/>
              <a:gd name="connsiteY1" fmla="*/ 0 h 369332"/>
              <a:gd name="connsiteX2" fmla="*/ 1198001 w 2921954"/>
              <a:gd name="connsiteY2" fmla="*/ 0 h 369332"/>
              <a:gd name="connsiteX3" fmla="*/ 1840831 w 2921954"/>
              <a:gd name="connsiteY3" fmla="*/ 0 h 369332"/>
              <a:gd name="connsiteX4" fmla="*/ 2366783 w 2921954"/>
              <a:gd name="connsiteY4" fmla="*/ 0 h 369332"/>
              <a:gd name="connsiteX5" fmla="*/ 2921954 w 2921954"/>
              <a:gd name="connsiteY5" fmla="*/ 0 h 369332"/>
              <a:gd name="connsiteX6" fmla="*/ 2921954 w 2921954"/>
              <a:gd name="connsiteY6" fmla="*/ 369332 h 369332"/>
              <a:gd name="connsiteX7" fmla="*/ 2366783 w 2921954"/>
              <a:gd name="connsiteY7" fmla="*/ 369332 h 369332"/>
              <a:gd name="connsiteX8" fmla="*/ 1723953 w 2921954"/>
              <a:gd name="connsiteY8" fmla="*/ 369332 h 369332"/>
              <a:gd name="connsiteX9" fmla="*/ 1081123 w 2921954"/>
              <a:gd name="connsiteY9" fmla="*/ 369332 h 369332"/>
              <a:gd name="connsiteX10" fmla="*/ 0 w 2921954"/>
              <a:gd name="connsiteY10" fmla="*/ 369332 h 369332"/>
              <a:gd name="connsiteX11" fmla="*/ 0 w 2921954"/>
              <a:gd name="connsiteY1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1954" h="369332" extrusionOk="0">
                <a:moveTo>
                  <a:pt x="0" y="0"/>
                </a:moveTo>
                <a:cubicBezTo>
                  <a:pt x="270059" y="-20108"/>
                  <a:pt x="428774" y="27730"/>
                  <a:pt x="555171" y="0"/>
                </a:cubicBezTo>
                <a:cubicBezTo>
                  <a:pt x="681568" y="-27730"/>
                  <a:pt x="959166" y="46689"/>
                  <a:pt x="1198001" y="0"/>
                </a:cubicBezTo>
                <a:cubicBezTo>
                  <a:pt x="1436836" y="-46689"/>
                  <a:pt x="1628004" y="40452"/>
                  <a:pt x="1840831" y="0"/>
                </a:cubicBezTo>
                <a:cubicBezTo>
                  <a:pt x="2053658" y="-40452"/>
                  <a:pt x="2121585" y="24212"/>
                  <a:pt x="2366783" y="0"/>
                </a:cubicBezTo>
                <a:cubicBezTo>
                  <a:pt x="2611981" y="-24212"/>
                  <a:pt x="2699374" y="4922"/>
                  <a:pt x="2921954" y="0"/>
                </a:cubicBezTo>
                <a:cubicBezTo>
                  <a:pt x="2950544" y="98260"/>
                  <a:pt x="2885907" y="284426"/>
                  <a:pt x="2921954" y="369332"/>
                </a:cubicBezTo>
                <a:cubicBezTo>
                  <a:pt x="2809561" y="388026"/>
                  <a:pt x="2626548" y="348839"/>
                  <a:pt x="2366783" y="369332"/>
                </a:cubicBezTo>
                <a:cubicBezTo>
                  <a:pt x="2107018" y="389825"/>
                  <a:pt x="2013087" y="305979"/>
                  <a:pt x="1723953" y="369332"/>
                </a:cubicBezTo>
                <a:cubicBezTo>
                  <a:pt x="1434819" y="432685"/>
                  <a:pt x="1342751" y="368010"/>
                  <a:pt x="1081123" y="369332"/>
                </a:cubicBezTo>
                <a:cubicBezTo>
                  <a:pt x="819495" y="370654"/>
                  <a:pt x="452305" y="368337"/>
                  <a:pt x="0" y="369332"/>
                </a:cubicBezTo>
                <a:cubicBezTo>
                  <a:pt x="-42091" y="258019"/>
                  <a:pt x="27732" y="14714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Possible for connection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BAE1820-A277-95DA-5681-048298F2E067}"/>
              </a:ext>
            </a:extLst>
          </p:cNvPr>
          <p:cNvGrpSpPr/>
          <p:nvPr/>
        </p:nvGrpSpPr>
        <p:grpSpPr>
          <a:xfrm rot="19013867">
            <a:off x="5235933" y="2923035"/>
            <a:ext cx="340709" cy="330997"/>
            <a:chOff x="8674100" y="5200498"/>
            <a:chExt cx="603250" cy="58435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11809F9-022A-9814-8C80-D5849BB32DFC}"/>
                </a:ext>
              </a:extLst>
            </p:cNvPr>
            <p:cNvCxnSpPr>
              <a:cxnSpLocks/>
            </p:cNvCxnSpPr>
            <p:nvPr/>
          </p:nvCxnSpPr>
          <p:spPr>
            <a:xfrm>
              <a:off x="8674100" y="5200498"/>
              <a:ext cx="603250" cy="584352"/>
            </a:xfrm>
            <a:prstGeom prst="line">
              <a:avLst/>
            </a:prstGeom>
            <a:ln w="28575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4BFC825-5A55-88D9-E7C3-CCE7B19180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4100" y="5200498"/>
              <a:ext cx="571500" cy="584352"/>
            </a:xfrm>
            <a:prstGeom prst="line">
              <a:avLst/>
            </a:prstGeom>
            <a:ln w="28575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00442949-4002-9999-D144-16211F031F20}"/>
              </a:ext>
            </a:extLst>
          </p:cNvPr>
          <p:cNvSpPr/>
          <p:nvPr/>
        </p:nvSpPr>
        <p:spPr>
          <a:xfrm rot="11272542" flipH="1">
            <a:off x="7133022" y="1690497"/>
            <a:ext cx="1423776" cy="1468901"/>
          </a:xfrm>
          <a:prstGeom prst="parallelogram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7A087E5-708D-CBA5-8E93-71125856E8F6}"/>
              </a:ext>
            </a:extLst>
          </p:cNvPr>
          <p:cNvCxnSpPr>
            <a:cxnSpLocks/>
          </p:cNvCxnSpPr>
          <p:nvPr/>
        </p:nvCxnSpPr>
        <p:spPr>
          <a:xfrm flipH="1">
            <a:off x="4987746" y="1599878"/>
            <a:ext cx="2316798" cy="453616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F052425-EA9F-A622-F816-3C2B7C03471E}"/>
              </a:ext>
            </a:extLst>
          </p:cNvPr>
          <p:cNvCxnSpPr>
            <a:cxnSpLocks/>
          </p:cNvCxnSpPr>
          <p:nvPr/>
        </p:nvCxnSpPr>
        <p:spPr>
          <a:xfrm flipH="1">
            <a:off x="3840480" y="3250017"/>
            <a:ext cx="4611757" cy="1167877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DB8015F4-E8A1-E0CE-4302-3FDF8A2C845D}"/>
              </a:ext>
            </a:extLst>
          </p:cNvPr>
          <p:cNvCxnSpPr>
            <a:cxnSpLocks/>
          </p:cNvCxnSpPr>
          <p:nvPr/>
        </p:nvCxnSpPr>
        <p:spPr>
          <a:xfrm flipH="1">
            <a:off x="3966902" y="1732512"/>
            <a:ext cx="4300798" cy="4273881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4055D3EB-A159-EA69-598C-45190C4145BE}"/>
              </a:ext>
            </a:extLst>
          </p:cNvPr>
          <p:cNvSpPr/>
          <p:nvPr/>
        </p:nvSpPr>
        <p:spPr>
          <a:xfrm>
            <a:off x="6056478" y="3718409"/>
            <a:ext cx="207989" cy="20246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438C429-A7E1-8F4B-D79E-46574D8DFAC6}"/>
              </a:ext>
            </a:extLst>
          </p:cNvPr>
          <p:cNvSpPr/>
          <p:nvPr/>
        </p:nvSpPr>
        <p:spPr>
          <a:xfrm>
            <a:off x="4043804" y="3058377"/>
            <a:ext cx="137199" cy="12848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C27F3FF-31A7-0831-AB28-91A8C79CD2D3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138555" y="3168044"/>
            <a:ext cx="1948382" cy="580015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6284E575-9F5D-04C7-62F0-68F6F9686FC0}"/>
              </a:ext>
            </a:extLst>
          </p:cNvPr>
          <p:cNvSpPr/>
          <p:nvPr/>
        </p:nvSpPr>
        <p:spPr>
          <a:xfrm>
            <a:off x="4086972" y="2004262"/>
            <a:ext cx="137199" cy="12848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B369ECF-3ABA-F63F-0809-BBAED1F64591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181723" y="2113929"/>
            <a:ext cx="1905214" cy="163413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>
            <a:extLst>
              <a:ext uri="{FF2B5EF4-FFF2-40B4-BE49-F238E27FC236}">
                <a16:creationId xmlns:a16="http://schemas.microsoft.com/office/drawing/2014/main" id="{6B19F94D-D8EB-7F61-5841-42DED8755197}"/>
              </a:ext>
            </a:extLst>
          </p:cNvPr>
          <p:cNvSpPr/>
          <p:nvPr/>
        </p:nvSpPr>
        <p:spPr>
          <a:xfrm>
            <a:off x="4807379" y="2012248"/>
            <a:ext cx="137199" cy="12848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55343E0A-C12C-2CDE-3436-69F227EF8B1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902130" y="2121915"/>
            <a:ext cx="1184807" cy="1626144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091F819E-37B9-7F65-658D-E868FC906843}"/>
              </a:ext>
            </a:extLst>
          </p:cNvPr>
          <p:cNvSpPr txBox="1"/>
          <p:nvPr/>
        </p:nvSpPr>
        <p:spPr>
          <a:xfrm>
            <a:off x="6018606" y="4443187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Using the proxy tracing method, the sampling path space represented by each light vertex has now transformed from a difficult-to-connect linear space set into a regional space set, making the connection of complex caustic light paths possible.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89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2" grpId="0" animBg="1"/>
      <p:bldP spid="9" grpId="0" animBg="1"/>
      <p:bldP spid="26" grpId="0" animBg="1"/>
      <p:bldP spid="26" grpId="1" animBg="1"/>
      <p:bldP spid="29" grpId="0" animBg="1"/>
      <p:bldP spid="29" grpId="1" animBg="1"/>
      <p:bldP spid="40" grpId="0" animBg="1"/>
      <p:bldP spid="40" grpId="1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6AA2-097D-EBB0-4567-99FACE10361C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Conclusion</a:t>
            </a:r>
          </a:p>
        </p:txBody>
      </p:sp>
      <p:pic>
        <p:nvPicPr>
          <p:cNvPr id="5" name="图形 4" descr="摄像机 纯色填充">
            <a:extLst>
              <a:ext uri="{FF2B5EF4-FFF2-40B4-BE49-F238E27FC236}">
                <a16:creationId xmlns:a16="http://schemas.microsoft.com/office/drawing/2014/main" id="{B5C639AE-FF85-7134-1E17-FBD986F99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2818" y="2522576"/>
            <a:ext cx="881493" cy="881493"/>
          </a:xfrm>
          <a:prstGeom prst="rect">
            <a:avLst/>
          </a:prstGeom>
        </p:spPr>
      </p:pic>
      <p:pic>
        <p:nvPicPr>
          <p:cNvPr id="6" name="图形 5" descr="周日 纯色填充">
            <a:extLst>
              <a:ext uri="{FF2B5EF4-FFF2-40B4-BE49-F238E27FC236}">
                <a16:creationId xmlns:a16="http://schemas.microsoft.com/office/drawing/2014/main" id="{D48F6735-E10E-1F58-186D-742B163F3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7249" y="2522576"/>
            <a:ext cx="881493" cy="881493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502306FC-09F5-CF97-02F1-014699ABD9FB}"/>
              </a:ext>
            </a:extLst>
          </p:cNvPr>
          <p:cNvSpPr/>
          <p:nvPr/>
        </p:nvSpPr>
        <p:spPr>
          <a:xfrm>
            <a:off x="3334888" y="2824754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41C207E-8AF6-4C92-6715-A46C97F485DD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607543" y="2950736"/>
            <a:ext cx="727345" cy="52134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2C85ECA7-5CA2-4886-D8BD-10564772399C}"/>
              </a:ext>
            </a:extLst>
          </p:cNvPr>
          <p:cNvSpPr/>
          <p:nvPr/>
        </p:nvSpPr>
        <p:spPr>
          <a:xfrm>
            <a:off x="5150919" y="2874110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C628F62-2CF0-85F9-FA93-C967B99D9DDC}"/>
              </a:ext>
            </a:extLst>
          </p:cNvPr>
          <p:cNvSpPr/>
          <p:nvPr/>
        </p:nvSpPr>
        <p:spPr>
          <a:xfrm>
            <a:off x="7079758" y="2777555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EF1E37-25DD-339C-E4C5-00A85C9780EC}"/>
              </a:ext>
            </a:extLst>
          </p:cNvPr>
          <p:cNvSpPr/>
          <p:nvPr/>
        </p:nvSpPr>
        <p:spPr>
          <a:xfrm>
            <a:off x="8946577" y="2849432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8B2B8A6-60C9-2ACA-5274-E8C8C3C6BDD5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3598905" y="2950736"/>
            <a:ext cx="1552014" cy="49356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2C40AB9-36BB-059B-E00D-341434634EE3}"/>
              </a:ext>
            </a:extLst>
          </p:cNvPr>
          <p:cNvCxnSpPr>
            <a:cxnSpLocks/>
            <a:stCxn id="17" idx="6"/>
            <a:endCxn id="18" idx="2"/>
          </p:cNvCxnSpPr>
          <p:nvPr/>
        </p:nvCxnSpPr>
        <p:spPr>
          <a:xfrm flipV="1">
            <a:off x="5414936" y="2903537"/>
            <a:ext cx="1664822" cy="96555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3755F87-2BB7-B987-3655-F835B294780A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7343775" y="2903537"/>
            <a:ext cx="1602802" cy="71877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5DE57EE-DBE4-C540-E058-BE8D39CB6815}"/>
                  </a:ext>
                </a:extLst>
              </p:cNvPr>
              <p:cNvSpPr txBox="1"/>
              <p:nvPr/>
            </p:nvSpPr>
            <p:spPr>
              <a:xfrm>
                <a:off x="3272868" y="3429000"/>
                <a:ext cx="380937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5DE57EE-DBE4-C540-E058-BE8D39CB6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868" y="3429000"/>
                <a:ext cx="380937" cy="5570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26874B1-6545-4DE4-5CB8-8184EFE58238}"/>
                  </a:ext>
                </a:extLst>
              </p:cNvPr>
              <p:cNvSpPr txBox="1"/>
              <p:nvPr/>
            </p:nvSpPr>
            <p:spPr>
              <a:xfrm>
                <a:off x="5088899" y="3429000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26874B1-6545-4DE4-5CB8-8184EFE58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899" y="3429000"/>
                <a:ext cx="388055" cy="557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C3E1D7E-F079-AC10-C8BE-9C2B0F69FE6E}"/>
                  </a:ext>
                </a:extLst>
              </p:cNvPr>
              <p:cNvSpPr txBox="1"/>
              <p:nvPr/>
            </p:nvSpPr>
            <p:spPr>
              <a:xfrm>
                <a:off x="7031314" y="3429000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C3E1D7E-F079-AC10-C8BE-9C2B0F69F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14" y="3429000"/>
                <a:ext cx="388055" cy="5570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EA2C7A6-57AC-2579-2BC9-DF6BFA828080}"/>
                  </a:ext>
                </a:extLst>
              </p:cNvPr>
              <p:cNvSpPr txBox="1"/>
              <p:nvPr/>
            </p:nvSpPr>
            <p:spPr>
              <a:xfrm>
                <a:off x="8918225" y="3422196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EA2C7A6-57AC-2579-2BC9-DF6BFA828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25" y="3422196"/>
                <a:ext cx="388055" cy="5570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4335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6AA2-097D-EBB0-4567-99FACE10361C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Conclusion</a:t>
            </a:r>
          </a:p>
        </p:txBody>
      </p:sp>
      <p:pic>
        <p:nvPicPr>
          <p:cNvPr id="5" name="图形 4" descr="摄像机 纯色填充">
            <a:extLst>
              <a:ext uri="{FF2B5EF4-FFF2-40B4-BE49-F238E27FC236}">
                <a16:creationId xmlns:a16="http://schemas.microsoft.com/office/drawing/2014/main" id="{B5C639AE-FF85-7134-1E17-FBD986F99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2818" y="2522576"/>
            <a:ext cx="881493" cy="881493"/>
          </a:xfrm>
          <a:prstGeom prst="rect">
            <a:avLst/>
          </a:prstGeom>
        </p:spPr>
      </p:pic>
      <p:pic>
        <p:nvPicPr>
          <p:cNvPr id="6" name="图形 5" descr="周日 纯色填充">
            <a:extLst>
              <a:ext uri="{FF2B5EF4-FFF2-40B4-BE49-F238E27FC236}">
                <a16:creationId xmlns:a16="http://schemas.microsoft.com/office/drawing/2014/main" id="{D48F6735-E10E-1F58-186D-742B163F3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7249" y="2522576"/>
            <a:ext cx="881493" cy="881493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502306FC-09F5-CF97-02F1-014699ABD9FB}"/>
              </a:ext>
            </a:extLst>
          </p:cNvPr>
          <p:cNvSpPr/>
          <p:nvPr/>
        </p:nvSpPr>
        <p:spPr>
          <a:xfrm>
            <a:off x="3334888" y="2824754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41C207E-8AF6-4C92-6715-A46C97F485DD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607543" y="2950736"/>
            <a:ext cx="727345" cy="52134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4C628F62-2CF0-85F9-FA93-C967B99D9DDC}"/>
              </a:ext>
            </a:extLst>
          </p:cNvPr>
          <p:cNvSpPr/>
          <p:nvPr/>
        </p:nvSpPr>
        <p:spPr>
          <a:xfrm>
            <a:off x="7079758" y="2777555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EF1E37-25DD-339C-E4C5-00A85C9780EC}"/>
              </a:ext>
            </a:extLst>
          </p:cNvPr>
          <p:cNvSpPr/>
          <p:nvPr/>
        </p:nvSpPr>
        <p:spPr>
          <a:xfrm>
            <a:off x="8946577" y="2849432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8B2B8A6-60C9-2ACA-5274-E8C8C3C6BDD5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3598905" y="2950736"/>
            <a:ext cx="1158602" cy="78783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2C40AB9-36BB-059B-E00D-341434634EE3}"/>
              </a:ext>
            </a:extLst>
          </p:cNvPr>
          <p:cNvCxnSpPr>
            <a:cxnSpLocks/>
          </p:cNvCxnSpPr>
          <p:nvPr/>
        </p:nvCxnSpPr>
        <p:spPr>
          <a:xfrm flipV="1">
            <a:off x="5739864" y="2918250"/>
            <a:ext cx="1366477" cy="71877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3755F87-2BB7-B987-3655-F835B294780A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7343775" y="2903537"/>
            <a:ext cx="1602802" cy="71877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5DE57EE-DBE4-C540-E058-BE8D39CB6815}"/>
                  </a:ext>
                </a:extLst>
              </p:cNvPr>
              <p:cNvSpPr txBox="1"/>
              <p:nvPr/>
            </p:nvSpPr>
            <p:spPr>
              <a:xfrm>
                <a:off x="3272868" y="3429000"/>
                <a:ext cx="380937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5DE57EE-DBE4-C540-E058-BE8D39CB6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868" y="3429000"/>
                <a:ext cx="380937" cy="5570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C3E1D7E-F079-AC10-C8BE-9C2B0F69FE6E}"/>
                  </a:ext>
                </a:extLst>
              </p:cNvPr>
              <p:cNvSpPr txBox="1"/>
              <p:nvPr/>
            </p:nvSpPr>
            <p:spPr>
              <a:xfrm>
                <a:off x="7031314" y="3429000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C3E1D7E-F079-AC10-C8BE-9C2B0F69F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14" y="3429000"/>
                <a:ext cx="388055" cy="557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EA2C7A6-57AC-2579-2BC9-DF6BFA828080}"/>
                  </a:ext>
                </a:extLst>
              </p:cNvPr>
              <p:cNvSpPr txBox="1"/>
              <p:nvPr/>
            </p:nvSpPr>
            <p:spPr>
              <a:xfrm>
                <a:off x="8918225" y="3422196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EA2C7A6-57AC-2579-2BC9-DF6BFA828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25" y="3422196"/>
                <a:ext cx="388055" cy="5570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椭圆 8">
            <a:extLst>
              <a:ext uri="{FF2B5EF4-FFF2-40B4-BE49-F238E27FC236}">
                <a16:creationId xmlns:a16="http://schemas.microsoft.com/office/drawing/2014/main" id="{CA117B3B-A591-D764-5B7E-15BA5096A76B}"/>
              </a:ext>
            </a:extLst>
          </p:cNvPr>
          <p:cNvSpPr/>
          <p:nvPr/>
        </p:nvSpPr>
        <p:spPr>
          <a:xfrm>
            <a:off x="4822050" y="1536917"/>
            <a:ext cx="826688" cy="32369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9F8AA1-DF4B-37F1-994F-9D4074D312C7}"/>
              </a:ext>
            </a:extLst>
          </p:cNvPr>
          <p:cNvSpPr txBox="1"/>
          <p:nvPr/>
        </p:nvSpPr>
        <p:spPr>
          <a:xfrm>
            <a:off x="4432205" y="5410998"/>
            <a:ext cx="1773798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dirty="0"/>
              <a:t>Surface Space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3D730D-F2AC-F906-6D40-2BAB537B4B54}"/>
                  </a:ext>
                </a:extLst>
              </p:cNvPr>
              <p:cNvSpPr txBox="1"/>
              <p:nvPr/>
            </p:nvSpPr>
            <p:spPr>
              <a:xfrm>
                <a:off x="5043831" y="4773901"/>
                <a:ext cx="330540" cy="6370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3D730D-F2AC-F906-6D40-2BAB537B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831" y="4773901"/>
                <a:ext cx="330540" cy="6370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775712C-95AE-994A-FF20-314927ADE1B9}"/>
                  </a:ext>
                </a:extLst>
              </p:cNvPr>
              <p:cNvSpPr txBox="1"/>
              <p:nvPr/>
            </p:nvSpPr>
            <p:spPr>
              <a:xfrm>
                <a:off x="7225341" y="4563137"/>
                <a:ext cx="3112199" cy="10586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baseline="-25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baseline="-2500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sz="2400" baseline="-25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775712C-95AE-994A-FF20-314927ADE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341" y="4563137"/>
                <a:ext cx="3112199" cy="10586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774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6AA2-097D-EBB0-4567-99FACE10361C}"/>
              </a:ext>
            </a:extLst>
          </p:cNvPr>
          <p:cNvSpPr txBox="1">
            <a:spLocks/>
          </p:cNvSpPr>
          <p:nvPr/>
        </p:nvSpPr>
        <p:spPr>
          <a:xfrm>
            <a:off x="436828" y="48147"/>
            <a:ext cx="2557832" cy="88149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Conclusion</a:t>
            </a:r>
          </a:p>
        </p:txBody>
      </p:sp>
      <p:pic>
        <p:nvPicPr>
          <p:cNvPr id="5" name="图形 4" descr="摄像机 纯色填充">
            <a:extLst>
              <a:ext uri="{FF2B5EF4-FFF2-40B4-BE49-F238E27FC236}">
                <a16:creationId xmlns:a16="http://schemas.microsoft.com/office/drawing/2014/main" id="{B5C639AE-FF85-7134-1E17-FBD986F99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2818" y="2522576"/>
            <a:ext cx="881493" cy="881493"/>
          </a:xfrm>
          <a:prstGeom prst="rect">
            <a:avLst/>
          </a:prstGeom>
        </p:spPr>
      </p:pic>
      <p:pic>
        <p:nvPicPr>
          <p:cNvPr id="6" name="图形 5" descr="周日 纯色填充">
            <a:extLst>
              <a:ext uri="{FF2B5EF4-FFF2-40B4-BE49-F238E27FC236}">
                <a16:creationId xmlns:a16="http://schemas.microsoft.com/office/drawing/2014/main" id="{D48F6735-E10E-1F58-186D-742B163F3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7249" y="2522576"/>
            <a:ext cx="881493" cy="881493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502306FC-09F5-CF97-02F1-014699ABD9FB}"/>
              </a:ext>
            </a:extLst>
          </p:cNvPr>
          <p:cNvSpPr/>
          <p:nvPr/>
        </p:nvSpPr>
        <p:spPr>
          <a:xfrm>
            <a:off x="3334888" y="2824754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41C207E-8AF6-4C92-6715-A46C97F485DD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607543" y="2950736"/>
            <a:ext cx="727345" cy="52134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4C628F62-2CF0-85F9-FA93-C967B99D9DDC}"/>
              </a:ext>
            </a:extLst>
          </p:cNvPr>
          <p:cNvSpPr/>
          <p:nvPr/>
        </p:nvSpPr>
        <p:spPr>
          <a:xfrm>
            <a:off x="7079758" y="2777555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EF1E37-25DD-339C-E4C5-00A85C9780EC}"/>
              </a:ext>
            </a:extLst>
          </p:cNvPr>
          <p:cNvSpPr/>
          <p:nvPr/>
        </p:nvSpPr>
        <p:spPr>
          <a:xfrm>
            <a:off x="8946577" y="2849432"/>
            <a:ext cx="264017" cy="25196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3755F87-2BB7-B987-3655-F835B294780A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7343775" y="2903537"/>
            <a:ext cx="1602802" cy="71877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5DE57EE-DBE4-C540-E058-BE8D39CB6815}"/>
                  </a:ext>
                </a:extLst>
              </p:cNvPr>
              <p:cNvSpPr txBox="1"/>
              <p:nvPr/>
            </p:nvSpPr>
            <p:spPr>
              <a:xfrm>
                <a:off x="3272868" y="3429000"/>
                <a:ext cx="380937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5DE57EE-DBE4-C540-E058-BE8D39CB6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868" y="3429000"/>
                <a:ext cx="380937" cy="5570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C3E1D7E-F079-AC10-C8BE-9C2B0F69FE6E}"/>
                  </a:ext>
                </a:extLst>
              </p:cNvPr>
              <p:cNvSpPr txBox="1"/>
              <p:nvPr/>
            </p:nvSpPr>
            <p:spPr>
              <a:xfrm>
                <a:off x="7031314" y="3429000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C3E1D7E-F079-AC10-C8BE-9C2B0F69F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14" y="3429000"/>
                <a:ext cx="388055" cy="557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EA2C7A6-57AC-2579-2BC9-DF6BFA828080}"/>
                  </a:ext>
                </a:extLst>
              </p:cNvPr>
              <p:cNvSpPr txBox="1"/>
              <p:nvPr/>
            </p:nvSpPr>
            <p:spPr>
              <a:xfrm>
                <a:off x="8918225" y="3422196"/>
                <a:ext cx="38805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EA2C7A6-57AC-2579-2BC9-DF6BFA828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25" y="3422196"/>
                <a:ext cx="388055" cy="5570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椭圆 8">
            <a:extLst>
              <a:ext uri="{FF2B5EF4-FFF2-40B4-BE49-F238E27FC236}">
                <a16:creationId xmlns:a16="http://schemas.microsoft.com/office/drawing/2014/main" id="{CA117B3B-A591-D764-5B7E-15BA5096A76B}"/>
              </a:ext>
            </a:extLst>
          </p:cNvPr>
          <p:cNvSpPr/>
          <p:nvPr/>
        </p:nvSpPr>
        <p:spPr>
          <a:xfrm>
            <a:off x="4822050" y="1536917"/>
            <a:ext cx="826688" cy="32369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9F8AA1-DF4B-37F1-994F-9D4074D312C7}"/>
              </a:ext>
            </a:extLst>
          </p:cNvPr>
          <p:cNvSpPr txBox="1"/>
          <p:nvPr/>
        </p:nvSpPr>
        <p:spPr>
          <a:xfrm>
            <a:off x="3877403" y="5602594"/>
            <a:ext cx="6430592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zh-CN" dirty="0"/>
              <a:t>is importance sampled to represent the whole space</a:t>
            </a:r>
            <a:endParaRPr lang="zh-CN" alt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3D730D-F2AC-F906-6D40-2BAB537B4B54}"/>
                  </a:ext>
                </a:extLst>
              </p:cNvPr>
              <p:cNvSpPr txBox="1"/>
              <p:nvPr/>
            </p:nvSpPr>
            <p:spPr>
              <a:xfrm>
                <a:off x="5043831" y="4773901"/>
                <a:ext cx="330540" cy="6370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3D730D-F2AC-F906-6D40-2BAB537B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831" y="4773901"/>
                <a:ext cx="330540" cy="6370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775712C-95AE-994A-FF20-314927ADE1B9}"/>
                  </a:ext>
                </a:extLst>
              </p:cNvPr>
              <p:cNvSpPr txBox="1"/>
              <p:nvPr/>
            </p:nvSpPr>
            <p:spPr>
              <a:xfrm>
                <a:off x="7191145" y="4773901"/>
                <a:ext cx="1887440" cy="545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baseline="-25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baseline="-2500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zh-CN" altLang="en-US" sz="2400" baseline="-25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775712C-95AE-994A-FF20-314927ADE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145" y="4773901"/>
                <a:ext cx="1887440" cy="5459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椭圆 1">
            <a:extLst>
              <a:ext uri="{FF2B5EF4-FFF2-40B4-BE49-F238E27FC236}">
                <a16:creationId xmlns:a16="http://schemas.microsoft.com/office/drawing/2014/main" id="{EB96F3E9-3CA9-4B77-2475-D70971DC9560}"/>
              </a:ext>
            </a:extLst>
          </p:cNvPr>
          <p:cNvSpPr/>
          <p:nvPr/>
        </p:nvSpPr>
        <p:spPr>
          <a:xfrm>
            <a:off x="5166821" y="2903537"/>
            <a:ext cx="264017" cy="2519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2C40AB9-36BB-059B-E00D-341434634EE3}"/>
              </a:ext>
            </a:extLst>
          </p:cNvPr>
          <p:cNvCxnSpPr>
            <a:cxnSpLocks/>
            <a:stCxn id="2" idx="6"/>
            <a:endCxn id="18" idx="2"/>
          </p:cNvCxnSpPr>
          <p:nvPr/>
        </p:nvCxnSpPr>
        <p:spPr>
          <a:xfrm flipV="1">
            <a:off x="5430838" y="2903537"/>
            <a:ext cx="1648920" cy="125982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8B2B8A6-60C9-2ACA-5274-E8C8C3C6BDD5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3598905" y="2950736"/>
            <a:ext cx="1567916" cy="78783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C65C461-0811-99B1-77CF-6E907C159D01}"/>
                  </a:ext>
                </a:extLst>
              </p:cNvPr>
              <p:cNvSpPr txBox="1"/>
              <p:nvPr/>
            </p:nvSpPr>
            <p:spPr>
              <a:xfrm>
                <a:off x="5075593" y="3402404"/>
                <a:ext cx="46820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C65C461-0811-99B1-77CF-6E907C159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93" y="3402404"/>
                <a:ext cx="468205" cy="5570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B00C648-CAC4-6C84-79A1-82535254A4F1}"/>
                  </a:ext>
                </a:extLst>
              </p:cNvPr>
              <p:cNvSpPr txBox="1"/>
              <p:nvPr/>
            </p:nvSpPr>
            <p:spPr>
              <a:xfrm>
                <a:off x="3370343" y="5552173"/>
                <a:ext cx="468205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B00C648-CAC4-6C84-79A1-82535254A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343" y="5552173"/>
                <a:ext cx="468205" cy="5570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2800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4BC5A-4A0B-CA45-5DEF-231AE29C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9E3120CF-60B1-DBC2-B9C1-24903B6F1164}"/>
              </a:ext>
            </a:extLst>
          </p:cNvPr>
          <p:cNvSpPr txBox="1">
            <a:spLocks/>
          </p:cNvSpPr>
          <p:nvPr/>
        </p:nvSpPr>
        <p:spPr>
          <a:xfrm>
            <a:off x="11545295" y="6309482"/>
            <a:ext cx="517166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837C8D-C734-2D5C-093E-A2D58D296917}"/>
              </a:ext>
            </a:extLst>
          </p:cNvPr>
          <p:cNvSpPr txBox="1"/>
          <p:nvPr/>
        </p:nvSpPr>
        <p:spPr>
          <a:xfrm>
            <a:off x="398871" y="1060757"/>
            <a:ext cx="609407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/>
              <a:t>Our</a:t>
            </a:r>
            <a:r>
              <a:rPr lang="zh-CN" altLang="en-US" sz="1800" dirty="0"/>
              <a:t> </a:t>
            </a:r>
            <a:r>
              <a:rPr lang="en-US" altLang="zh-CN" sz="1800" dirty="0"/>
              <a:t>Contribution: New Reciprocal Estimation Technique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8372C77-26A6-3B4F-5E2C-C63875BD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235" y="1517292"/>
            <a:ext cx="5015696" cy="1434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3E86A40-DEA1-01F9-C512-284E0AE12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235" y="2951676"/>
            <a:ext cx="4120882" cy="292918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79DE577-A09E-8669-D2C6-FDDAEEECCDB7}"/>
              </a:ext>
            </a:extLst>
          </p:cNvPr>
          <p:cNvSpPr txBox="1"/>
          <p:nvPr/>
        </p:nvSpPr>
        <p:spPr>
          <a:xfrm>
            <a:off x="429208" y="1810472"/>
            <a:ext cx="647001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 developed a new, efficient estimator for computing the reciprocal of integrals. 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Efficient Sampling</a:t>
            </a:r>
            <a:r>
              <a:rPr lang="en-US" altLang="zh-CN" dirty="0"/>
              <a:t>: It utilizes Taylor series expansion for sampling and calculation, making the process more efficient.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Dynamic Russian Roulette</a:t>
            </a:r>
            <a:r>
              <a:rPr lang="en-US" altLang="zh-CN" dirty="0"/>
              <a:t>: The Russian Roulette method is improved by using dynamic probabilities to balance accuracy and time cost.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Optimal Parameter Bound</a:t>
            </a:r>
            <a:r>
              <a:rPr lang="en-US" altLang="zh-CN" dirty="0"/>
              <a:t>: We provide an approximately optimal bound (the value of B) and theoretical proofs for the optimality of these parameters within our algorithm, including the Russian Roulette probability calculation.</a:t>
            </a:r>
          </a:p>
        </p:txBody>
      </p:sp>
    </p:spTree>
    <p:extLst>
      <p:ext uri="{BB962C8B-B14F-4D97-AF65-F5344CB8AC3E}">
        <p14:creationId xmlns:p14="http://schemas.microsoft.com/office/powerpoint/2010/main" val="28166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A1D63E-A356-705B-F887-1BC2B8EC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25782E2-DDE6-288C-C5E1-BC3F206D49F5}"/>
                  </a:ext>
                </a:extLst>
              </p:cNvPr>
              <p:cNvSpPr txBox="1"/>
              <p:nvPr/>
            </p:nvSpPr>
            <p:spPr>
              <a:xfrm>
                <a:off x="280685" y="1069170"/>
                <a:ext cx="11583365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500" i="1" dirty="0">
                        <a:latin typeface="+mj-lt"/>
                      </a:rPr>
                      <m:t>There</m:t>
                    </m:r>
                  </m:oMath>
                </a14:m>
                <a:r>
                  <a:rPr lang="zh-CN" altLang="en-US" sz="2500" dirty="0">
                    <a:latin typeface="+mj-lt"/>
                  </a:rPr>
                  <a:t> </a:t>
                </a:r>
                <a:r>
                  <a:rPr lang="en-US" altLang="zh-CN" sz="2500" dirty="0">
                    <a:latin typeface="+mj-lt"/>
                  </a:rPr>
                  <a:t>many situation we could apply our new reciprocal estimation technique </a:t>
                </a:r>
                <a:endParaRPr lang="zh-CN" altLang="en-US" sz="2500" dirty="0">
                  <a:latin typeface="+mj-lt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25782E2-DDE6-288C-C5E1-BC3F206D4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85" y="1069170"/>
                <a:ext cx="11583365" cy="477054"/>
              </a:xfrm>
              <a:prstGeom prst="rect">
                <a:avLst/>
              </a:prstGeom>
              <a:blipFill>
                <a:blip r:embed="rId2"/>
                <a:stretch>
                  <a:fillRect t="-8861" b="-29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38E80A3C-9496-AB61-31CC-DDA6BE5F6E2C}"/>
              </a:ext>
            </a:extLst>
          </p:cNvPr>
          <p:cNvGrpSpPr/>
          <p:nvPr/>
        </p:nvGrpSpPr>
        <p:grpSpPr>
          <a:xfrm>
            <a:off x="6146300" y="1596259"/>
            <a:ext cx="5613163" cy="1379361"/>
            <a:chOff x="5786691" y="1619919"/>
            <a:chExt cx="5613163" cy="137936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2661860-4D94-0B01-9BEB-AD3552F2F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691" y="1716783"/>
              <a:ext cx="2462394" cy="128249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ADFF51D-EC36-D71D-AA96-E6C33A0904E7}"/>
                    </a:ext>
                  </a:extLst>
                </p:cNvPr>
                <p:cNvSpPr txBox="1"/>
                <p:nvPr/>
              </p:nvSpPr>
              <p:spPr>
                <a:xfrm>
                  <a:off x="8211248" y="2198237"/>
                  <a:ext cx="3188606" cy="745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zh-CN" altLang="en-US" sz="1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180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zh-CN" alt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8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1800" b="0" i="1" baseline="-250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nary>
                              <m:naryPr>
                                <m:supHide m:val="on"/>
                                <m:ctrlPr>
                                  <a:rPr lang="zh-CN" alt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sz="1800" i="1" dirty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sub>
                              <m:sup/>
                              <m:e>
                                <m:r>
                                  <a:rPr lang="zh-CN" altLang="en-US" sz="1800" i="1" dirty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zh-CN" altLang="en-US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̄"/>
                                            <m:ctrlPr>
                                              <a:rPr lang="zh-CN" altLang="en-US" sz="18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zh-CN" altLang="en-US" sz="1800" i="1" dirty="0"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zh-CN" altLang="en-US" sz="1800" i="1" dirty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̄"/>
                                        <m:ctrlP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zh-CN" altLang="en-US" sz="1800" i="1" dirty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zh-CN" altLang="en-US" sz="18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d>
                                  <m:dPr>
                                    <m:ctrlPr>
                                      <a:rPr lang="zh-CN" altLang="en-US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  <m:r>
                              <a:rPr lang="zh-CN" altLang="en-US" sz="1800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18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zh-CN" alt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̄"/>
                                    <m:ctrlPr>
                                      <a:rPr lang="zh-CN" altLang="en-US" sz="1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zh-CN" altLang="en-US" sz="1800" i="1" dirty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  <m:e>
                                <m:acc>
                                  <m:accPr>
                                    <m:chr m:val="̄"/>
                                    <m:ctrlPr>
                                      <a:rPr lang="zh-CN" altLang="en-US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800" i="1" dirty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  <m:r>
                                  <a:rPr lang="zh-CN" altLang="en-US" sz="1800" i="1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ADFF51D-EC36-D71D-AA96-E6C33A090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1248" y="2198237"/>
                  <a:ext cx="3188606" cy="74501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3213445-7347-7CE7-9C15-E51C762C5747}"/>
                </a:ext>
              </a:extLst>
            </p:cNvPr>
            <p:cNvSpPr txBox="1"/>
            <p:nvPr/>
          </p:nvSpPr>
          <p:spPr>
            <a:xfrm>
              <a:off x="8451179" y="1619919"/>
              <a:ext cx="2380139" cy="54046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236538" indent="-236538"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altLang="zh-CN" sz="2500" b="1" dirty="0"/>
                <a:t>Proxy tracing</a:t>
              </a:r>
              <a:endParaRPr lang="zh-CN" altLang="en-US" sz="2500" b="1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DB82F9A-0F3F-2273-D15F-B5FA5C22AF67}"/>
              </a:ext>
            </a:extLst>
          </p:cNvPr>
          <p:cNvGrpSpPr/>
          <p:nvPr/>
        </p:nvGrpSpPr>
        <p:grpSpPr>
          <a:xfrm>
            <a:off x="5687705" y="3100454"/>
            <a:ext cx="6655442" cy="1482862"/>
            <a:chOff x="5747028" y="3255247"/>
            <a:chExt cx="6655442" cy="148286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C0F8655-C947-0503-A704-16A7FF5DD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5623" y="3355721"/>
              <a:ext cx="1382388" cy="13823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7DA96FF-1DF4-67D0-D994-2F200DDA25BD}"/>
                    </a:ext>
                  </a:extLst>
                </p:cNvPr>
                <p:cNvSpPr txBox="1"/>
                <p:nvPr/>
              </p:nvSpPr>
              <p:spPr>
                <a:xfrm>
                  <a:off x="5747028" y="3745051"/>
                  <a:ext cx="6655442" cy="7305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acc>
                                  <m:accPr>
                                    <m:chr m:val="̄"/>
                                    <m:ctrlP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num>
                          <m:den>
                            <m:nary>
                              <m:naryPr>
                                <m:supHide m:val="on"/>
                                <m:ctrlP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/>
                              <m:e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7DA96FF-1DF4-67D0-D994-2F200DDA25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7028" y="3745051"/>
                  <a:ext cx="6655442" cy="7305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A6BC16C-4880-9875-FA1E-B427DA27B553}"/>
                </a:ext>
              </a:extLst>
            </p:cNvPr>
            <p:cNvSpPr txBox="1"/>
            <p:nvPr/>
          </p:nvSpPr>
          <p:spPr>
            <a:xfrm>
              <a:off x="7723050" y="3255247"/>
              <a:ext cx="2378536" cy="54046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236538" indent="-236538"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altLang="zh-CN" sz="2500" b="1" dirty="0"/>
                <a:t>Photon Plane</a:t>
              </a:r>
              <a:endParaRPr lang="zh-CN" altLang="en-US" sz="2500" b="1" dirty="0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B2A49F18-8CC9-65AA-AFFE-C55BA9F5F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954" y="2156511"/>
            <a:ext cx="2737939" cy="273793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977DB23-38AE-CD6D-6430-EBC2D343FA65}"/>
              </a:ext>
            </a:extLst>
          </p:cNvPr>
          <p:cNvSpPr txBox="1"/>
          <p:nvPr/>
        </p:nvSpPr>
        <p:spPr>
          <a:xfrm>
            <a:off x="782853" y="4943864"/>
            <a:ext cx="2436244" cy="54046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236538" indent="-236538"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500" b="1" dirty="0"/>
              <a:t>Our estimator</a:t>
            </a:r>
            <a:endParaRPr lang="zh-CN" altLang="en-US" sz="2500" b="1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AF87038-E553-D1E9-BE1F-5ABD1479FDF2}"/>
              </a:ext>
            </a:extLst>
          </p:cNvPr>
          <p:cNvCxnSpPr>
            <a:cxnSpLocks/>
          </p:cNvCxnSpPr>
          <p:nvPr/>
        </p:nvCxnSpPr>
        <p:spPr>
          <a:xfrm flipV="1">
            <a:off x="3508487" y="2326511"/>
            <a:ext cx="2093660" cy="10979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灯片编号占位符 5">
            <a:extLst>
              <a:ext uri="{FF2B5EF4-FFF2-40B4-BE49-F238E27FC236}">
                <a16:creationId xmlns:a16="http://schemas.microsoft.com/office/drawing/2014/main" id="{E72DF6BB-8D00-3B51-0916-26FAA1C40F50}"/>
              </a:ext>
            </a:extLst>
          </p:cNvPr>
          <p:cNvSpPr txBox="1">
            <a:spLocks/>
          </p:cNvSpPr>
          <p:nvPr/>
        </p:nvSpPr>
        <p:spPr>
          <a:xfrm>
            <a:off x="11545295" y="6309482"/>
            <a:ext cx="517166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3FED7CFD-8026-AE71-FC23-EF3B67FCD715}"/>
              </a:ext>
            </a:extLst>
          </p:cNvPr>
          <p:cNvCxnSpPr>
            <a:cxnSpLocks/>
          </p:cNvCxnSpPr>
          <p:nvPr/>
        </p:nvCxnSpPr>
        <p:spPr>
          <a:xfrm>
            <a:off x="3508487" y="3424483"/>
            <a:ext cx="2278204" cy="57476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6A29DDB4-9080-9FCC-1998-824E4F2C4D28}"/>
              </a:ext>
            </a:extLst>
          </p:cNvPr>
          <p:cNvCxnSpPr>
            <a:cxnSpLocks/>
          </p:cNvCxnSpPr>
          <p:nvPr/>
        </p:nvCxnSpPr>
        <p:spPr>
          <a:xfrm>
            <a:off x="3532493" y="3424483"/>
            <a:ext cx="2563507" cy="214294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9931AC7-F672-FB96-4976-692B5EE695D6}"/>
              </a:ext>
            </a:extLst>
          </p:cNvPr>
          <p:cNvGrpSpPr/>
          <p:nvPr/>
        </p:nvGrpSpPr>
        <p:grpSpPr>
          <a:xfrm>
            <a:off x="6027838" y="4710109"/>
            <a:ext cx="6094070" cy="1476000"/>
            <a:chOff x="5968391" y="4721272"/>
            <a:chExt cx="6094070" cy="14760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8484BA37-7A69-6592-EEBC-30E3F425D48E}"/>
                    </a:ext>
                  </a:extLst>
                </p:cNvPr>
                <p:cNvSpPr txBox="1"/>
                <p:nvPr/>
              </p:nvSpPr>
              <p:spPr>
                <a:xfrm>
                  <a:off x="5968391" y="5366177"/>
                  <a:ext cx="6094070" cy="7305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acc>
                                  <m:accPr>
                                    <m:chr m:val="̄"/>
                                    <m:ctrlP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num>
                          <m:den>
                            <m:nary>
                              <m:naryPr>
                                <m:supHide m:val="on"/>
                                <m:ctrlP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/>
                              <m:e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zh-CN" altLang="en-US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zh-CN" altLang="en-US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8484BA37-7A69-6592-EEBC-30E3F425D4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8391" y="5366177"/>
                  <a:ext cx="6094070" cy="7305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17CA0E2D-3CC9-13A9-332C-BBB22DE5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0006" y="4771394"/>
              <a:ext cx="2093660" cy="1425878"/>
            </a:xfrm>
            <a:prstGeom prst="rect">
              <a:avLst/>
            </a:prstGeom>
          </p:spPr>
        </p:pic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17E7F07-8A06-9AC1-9981-E7F46AE0C77C}"/>
                </a:ext>
              </a:extLst>
            </p:cNvPr>
            <p:cNvSpPr txBox="1"/>
            <p:nvPr/>
          </p:nvSpPr>
          <p:spPr>
            <a:xfrm>
              <a:off x="8365281" y="4721272"/>
              <a:ext cx="2075568" cy="54046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236538" indent="-236538"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altLang="zh-CN" sz="2500" b="1" dirty="0"/>
                <a:t>Path Reuse</a:t>
              </a:r>
              <a:endParaRPr lang="zh-CN" altLang="en-US" sz="2500" b="1" dirty="0"/>
            </a:p>
          </p:txBody>
        </p:sp>
      </p:grp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07E66460-8259-C02C-C577-A64FF970CCA0}"/>
              </a:ext>
            </a:extLst>
          </p:cNvPr>
          <p:cNvCxnSpPr>
            <a:cxnSpLocks/>
          </p:cNvCxnSpPr>
          <p:nvPr/>
        </p:nvCxnSpPr>
        <p:spPr>
          <a:xfrm>
            <a:off x="3532493" y="3424483"/>
            <a:ext cx="2563507" cy="31228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4F626083-3D38-A53F-C66C-6C02EA999815}"/>
              </a:ext>
            </a:extLst>
          </p:cNvPr>
          <p:cNvSpPr txBox="1"/>
          <p:nvPr/>
        </p:nvSpPr>
        <p:spPr>
          <a:xfrm>
            <a:off x="6286600" y="6249143"/>
            <a:ext cx="3024546" cy="54046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236538" indent="-236538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500" b="1" dirty="0"/>
              <a:t>… Other situation</a:t>
            </a:r>
            <a:endParaRPr lang="zh-CN" alt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56704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355F4DD-48F4-9B43-DB46-5A546FE9BB70}"/>
              </a:ext>
            </a:extLst>
          </p:cNvPr>
          <p:cNvSpPr txBox="1">
            <a:spLocks/>
          </p:cNvSpPr>
          <p:nvPr/>
        </p:nvSpPr>
        <p:spPr>
          <a:xfrm>
            <a:off x="11612880" y="6341112"/>
            <a:ext cx="44973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73BC1-CA44-3383-9F0C-8ACD78DFE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5631" y="2823367"/>
            <a:ext cx="5520737" cy="98488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97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84429-430B-B8DE-B676-E9045212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2AA56C7-1849-37EA-7262-90329187B102}"/>
              </a:ext>
            </a:extLst>
          </p:cNvPr>
          <p:cNvCxnSpPr>
            <a:cxnSpLocks/>
          </p:cNvCxnSpPr>
          <p:nvPr/>
        </p:nvCxnSpPr>
        <p:spPr>
          <a:xfrm>
            <a:off x="8275001" y="1825616"/>
            <a:ext cx="1250950" cy="8696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EFD44E7-D069-CE2B-6E1F-1A807EFE513F}"/>
              </a:ext>
            </a:extLst>
          </p:cNvPr>
          <p:cNvSpPr/>
          <p:nvPr/>
        </p:nvSpPr>
        <p:spPr>
          <a:xfrm>
            <a:off x="9861603" y="2653017"/>
            <a:ext cx="914400" cy="1506755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摄像机 纯色填充">
            <a:extLst>
              <a:ext uri="{FF2B5EF4-FFF2-40B4-BE49-F238E27FC236}">
                <a16:creationId xmlns:a16="http://schemas.microsoft.com/office/drawing/2014/main" id="{1EA03BF0-7A77-6BED-58F8-447AACA01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9524" y="2713962"/>
            <a:ext cx="914400" cy="9144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96DB9A3-5E34-282B-92F6-F72D60B9EBF9}"/>
              </a:ext>
            </a:extLst>
          </p:cNvPr>
          <p:cNvCxnSpPr>
            <a:cxnSpLocks/>
          </p:cNvCxnSpPr>
          <p:nvPr/>
        </p:nvCxnSpPr>
        <p:spPr>
          <a:xfrm>
            <a:off x="3508001" y="1845575"/>
            <a:ext cx="1171892" cy="2048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2C09C13-08A8-B9C7-5268-6CB0F7FEBFD6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2403605" y="2027963"/>
            <a:ext cx="1619623" cy="10581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268CBA84-99FB-EB25-05CD-319A54CF5761}"/>
              </a:ext>
            </a:extLst>
          </p:cNvPr>
          <p:cNvSpPr/>
          <p:nvPr/>
        </p:nvSpPr>
        <p:spPr>
          <a:xfrm>
            <a:off x="3993935" y="1870781"/>
            <a:ext cx="200025" cy="184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E612AA-648E-AD76-3BD4-937EE6C74177}"/>
              </a:ext>
            </a:extLst>
          </p:cNvPr>
          <p:cNvCxnSpPr>
            <a:cxnSpLocks/>
            <a:stCxn id="10" idx="4"/>
            <a:endCxn id="27" idx="1"/>
          </p:cNvCxnSpPr>
          <p:nvPr/>
        </p:nvCxnSpPr>
        <p:spPr>
          <a:xfrm>
            <a:off x="4093948" y="2054931"/>
            <a:ext cx="1827115" cy="19820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2BD43D-3850-7015-2AE1-2C0623B7CC57}"/>
              </a:ext>
            </a:extLst>
          </p:cNvPr>
          <p:cNvSpPr/>
          <p:nvPr/>
        </p:nvSpPr>
        <p:spPr>
          <a:xfrm>
            <a:off x="5868987" y="3989026"/>
            <a:ext cx="355600" cy="3273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形 29" descr="周日 纯色填充">
            <a:extLst>
              <a:ext uri="{FF2B5EF4-FFF2-40B4-BE49-F238E27FC236}">
                <a16:creationId xmlns:a16="http://schemas.microsoft.com/office/drawing/2014/main" id="{730F9122-4C32-6376-BEEF-973535E15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2036" y="3086072"/>
            <a:ext cx="850900" cy="850900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90181A3E-F8A3-F271-6502-CFC91C07A6C5}"/>
              </a:ext>
            </a:extLst>
          </p:cNvPr>
          <p:cNvSpPr/>
          <p:nvPr/>
        </p:nvSpPr>
        <p:spPr>
          <a:xfrm>
            <a:off x="8754164" y="1814513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8297188-13A8-5AA1-FC0F-D006152DE504}"/>
              </a:ext>
            </a:extLst>
          </p:cNvPr>
          <p:cNvCxnSpPr>
            <a:cxnSpLocks/>
            <a:stCxn id="37" idx="1"/>
            <a:endCxn id="31" idx="5"/>
          </p:cNvCxnSpPr>
          <p:nvPr/>
        </p:nvCxnSpPr>
        <p:spPr>
          <a:xfrm flipH="1" flipV="1">
            <a:off x="8924896" y="1971695"/>
            <a:ext cx="1202111" cy="1382645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7C28E9B2-E6FB-5EEF-E631-CABBD0C24222}"/>
              </a:ext>
            </a:extLst>
          </p:cNvPr>
          <p:cNvSpPr/>
          <p:nvPr/>
        </p:nvSpPr>
        <p:spPr>
          <a:xfrm>
            <a:off x="10097714" y="3327372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C7A7492-8576-3508-85F5-416E204BCD82}"/>
              </a:ext>
            </a:extLst>
          </p:cNvPr>
          <p:cNvCxnSpPr>
            <a:cxnSpLocks/>
          </p:cNvCxnSpPr>
          <p:nvPr/>
        </p:nvCxnSpPr>
        <p:spPr>
          <a:xfrm>
            <a:off x="8275001" y="182466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0800F5E-0081-B8B9-78CD-403390431B14}"/>
              </a:ext>
            </a:extLst>
          </p:cNvPr>
          <p:cNvCxnSpPr>
            <a:cxnSpLocks/>
          </p:cNvCxnSpPr>
          <p:nvPr/>
        </p:nvCxnSpPr>
        <p:spPr>
          <a:xfrm flipH="1" flipV="1">
            <a:off x="8925981" y="1973161"/>
            <a:ext cx="1202111" cy="1382645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37F3691-1308-48BE-FC86-92E1D123BE05}"/>
              </a:ext>
            </a:extLst>
          </p:cNvPr>
          <p:cNvSpPr/>
          <p:nvPr/>
        </p:nvSpPr>
        <p:spPr>
          <a:xfrm>
            <a:off x="539064" y="1175291"/>
            <a:ext cx="11278286" cy="38681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2C7A1BDD-58E2-3481-D763-90B9B43861A9}"/>
              </a:ext>
            </a:extLst>
          </p:cNvPr>
          <p:cNvCxnSpPr>
            <a:cxnSpLocks/>
            <a:stCxn id="31" idx="3"/>
            <a:endCxn id="27" idx="7"/>
          </p:cNvCxnSpPr>
          <p:nvPr/>
        </p:nvCxnSpPr>
        <p:spPr>
          <a:xfrm flipH="1">
            <a:off x="6172511" y="1971695"/>
            <a:ext cx="2610946" cy="2065274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B1DB50E-DB41-719C-7252-788FC8ABEB18}"/>
              </a:ext>
            </a:extLst>
          </p:cNvPr>
          <p:cNvCxnSpPr>
            <a:cxnSpLocks/>
          </p:cNvCxnSpPr>
          <p:nvPr/>
        </p:nvCxnSpPr>
        <p:spPr>
          <a:xfrm>
            <a:off x="5335117" y="4152715"/>
            <a:ext cx="1574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>
            <a:extLst>
              <a:ext uri="{FF2B5EF4-FFF2-40B4-BE49-F238E27FC236}">
                <a16:creationId xmlns:a16="http://schemas.microsoft.com/office/drawing/2014/main" id="{A3D26731-3CC3-8E8E-22EE-598958778A8D}"/>
              </a:ext>
            </a:extLst>
          </p:cNvPr>
          <p:cNvSpPr/>
          <p:nvPr/>
        </p:nvSpPr>
        <p:spPr>
          <a:xfrm>
            <a:off x="7254776" y="1534904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0E8E464B-D073-DBCE-3261-454E223810C8}"/>
              </a:ext>
            </a:extLst>
          </p:cNvPr>
          <p:cNvCxnSpPr>
            <a:cxnSpLocks/>
          </p:cNvCxnSpPr>
          <p:nvPr/>
        </p:nvCxnSpPr>
        <p:spPr>
          <a:xfrm flipV="1">
            <a:off x="6909847" y="1402775"/>
            <a:ext cx="975729" cy="479968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FC889440-6004-B6C5-345F-6F16A42541E0}"/>
              </a:ext>
            </a:extLst>
          </p:cNvPr>
          <p:cNvCxnSpPr>
            <a:cxnSpLocks/>
          </p:cNvCxnSpPr>
          <p:nvPr/>
        </p:nvCxnSpPr>
        <p:spPr>
          <a:xfrm flipH="1" flipV="1">
            <a:off x="7426593" y="1693552"/>
            <a:ext cx="2671121" cy="1633820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6C45F69B-AEF1-E3C1-A4F9-AD5965A7EE92}"/>
              </a:ext>
            </a:extLst>
          </p:cNvPr>
          <p:cNvSpPr/>
          <p:nvPr/>
        </p:nvSpPr>
        <p:spPr>
          <a:xfrm>
            <a:off x="9928067" y="1278256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E661C3F-C560-4A7B-E3FD-9F1F479762F3}"/>
              </a:ext>
            </a:extLst>
          </p:cNvPr>
          <p:cNvCxnSpPr>
            <a:cxnSpLocks/>
          </p:cNvCxnSpPr>
          <p:nvPr/>
        </p:nvCxnSpPr>
        <p:spPr>
          <a:xfrm>
            <a:off x="9395484" y="132574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1C08ECF9-8F61-C064-A2E1-D95A3BE13846}"/>
              </a:ext>
            </a:extLst>
          </p:cNvPr>
          <p:cNvCxnSpPr>
            <a:cxnSpLocks/>
            <a:stCxn id="37" idx="1"/>
            <a:endCxn id="60" idx="4"/>
          </p:cNvCxnSpPr>
          <p:nvPr/>
        </p:nvCxnSpPr>
        <p:spPr>
          <a:xfrm flipH="1" flipV="1">
            <a:off x="10028080" y="1462406"/>
            <a:ext cx="98927" cy="1891934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25E5806A-E700-78C3-B57C-804B5889FAE0}"/>
              </a:ext>
            </a:extLst>
          </p:cNvPr>
          <p:cNvSpPr txBox="1"/>
          <p:nvPr/>
        </p:nvSpPr>
        <p:spPr>
          <a:xfrm>
            <a:off x="684018" y="5498830"/>
            <a:ext cx="900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PCPT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:construct light path cache to accelerate sample and use resample to reduce variance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BB3182-38AF-3671-BED1-612B51BBCB7D}"/>
              </a:ext>
            </a:extLst>
          </p:cNvPr>
          <p:cNvSpPr txBox="1">
            <a:spLocks/>
          </p:cNvSpPr>
          <p:nvPr/>
        </p:nvSpPr>
        <p:spPr>
          <a:xfrm>
            <a:off x="11675161" y="6304786"/>
            <a:ext cx="349199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E53A87C-D630-9A4C-C6DF-73B3454F78FB}"/>
              </a:ext>
            </a:extLst>
          </p:cNvPr>
          <p:cNvCxnSpPr>
            <a:cxnSpLocks/>
            <a:stCxn id="57" idx="4"/>
            <a:endCxn id="27" idx="7"/>
          </p:cNvCxnSpPr>
          <p:nvPr/>
        </p:nvCxnSpPr>
        <p:spPr>
          <a:xfrm flipH="1">
            <a:off x="6172511" y="1719054"/>
            <a:ext cx="1182278" cy="2317915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05230C6-8D82-D239-9473-5ADBD442F392}"/>
              </a:ext>
            </a:extLst>
          </p:cNvPr>
          <p:cNvCxnSpPr>
            <a:cxnSpLocks/>
            <a:stCxn id="60" idx="3"/>
            <a:endCxn id="27" idx="7"/>
          </p:cNvCxnSpPr>
          <p:nvPr/>
        </p:nvCxnSpPr>
        <p:spPr>
          <a:xfrm flipH="1">
            <a:off x="6172511" y="1435438"/>
            <a:ext cx="3784849" cy="2601531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8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84429-430B-B8DE-B676-E9045212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2AA56C7-1849-37EA-7262-90329187B102}"/>
              </a:ext>
            </a:extLst>
          </p:cNvPr>
          <p:cNvCxnSpPr>
            <a:cxnSpLocks/>
          </p:cNvCxnSpPr>
          <p:nvPr/>
        </p:nvCxnSpPr>
        <p:spPr>
          <a:xfrm>
            <a:off x="8275001" y="1825616"/>
            <a:ext cx="1250950" cy="8696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EFD44E7-D069-CE2B-6E1F-1A807EFE513F}"/>
              </a:ext>
            </a:extLst>
          </p:cNvPr>
          <p:cNvSpPr/>
          <p:nvPr/>
        </p:nvSpPr>
        <p:spPr>
          <a:xfrm>
            <a:off x="9861603" y="2653017"/>
            <a:ext cx="914400" cy="1506755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摄像机 纯色填充">
            <a:extLst>
              <a:ext uri="{FF2B5EF4-FFF2-40B4-BE49-F238E27FC236}">
                <a16:creationId xmlns:a16="http://schemas.microsoft.com/office/drawing/2014/main" id="{1EA03BF0-7A77-6BED-58F8-447AACA01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9524" y="2713962"/>
            <a:ext cx="914400" cy="9144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96DB9A3-5E34-282B-92F6-F72D60B9EBF9}"/>
              </a:ext>
            </a:extLst>
          </p:cNvPr>
          <p:cNvCxnSpPr>
            <a:cxnSpLocks/>
          </p:cNvCxnSpPr>
          <p:nvPr/>
        </p:nvCxnSpPr>
        <p:spPr>
          <a:xfrm>
            <a:off x="3508001" y="1845575"/>
            <a:ext cx="1171892" cy="2048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2C09C13-08A8-B9C7-5268-6CB0F7FEBFD6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2403605" y="2027963"/>
            <a:ext cx="1619623" cy="10581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268CBA84-99FB-EB25-05CD-319A54CF5761}"/>
              </a:ext>
            </a:extLst>
          </p:cNvPr>
          <p:cNvSpPr/>
          <p:nvPr/>
        </p:nvSpPr>
        <p:spPr>
          <a:xfrm>
            <a:off x="3993935" y="1870781"/>
            <a:ext cx="200025" cy="184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E612AA-648E-AD76-3BD4-937EE6C74177}"/>
              </a:ext>
            </a:extLst>
          </p:cNvPr>
          <p:cNvCxnSpPr>
            <a:cxnSpLocks/>
            <a:stCxn id="10" idx="4"/>
            <a:endCxn id="27" idx="1"/>
          </p:cNvCxnSpPr>
          <p:nvPr/>
        </p:nvCxnSpPr>
        <p:spPr>
          <a:xfrm>
            <a:off x="4093948" y="2054931"/>
            <a:ext cx="1827115" cy="19820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2BD43D-3850-7015-2AE1-2C0623B7CC57}"/>
              </a:ext>
            </a:extLst>
          </p:cNvPr>
          <p:cNvSpPr/>
          <p:nvPr/>
        </p:nvSpPr>
        <p:spPr>
          <a:xfrm>
            <a:off x="5868987" y="3989026"/>
            <a:ext cx="355600" cy="3273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形 29" descr="周日 纯色填充">
            <a:extLst>
              <a:ext uri="{FF2B5EF4-FFF2-40B4-BE49-F238E27FC236}">
                <a16:creationId xmlns:a16="http://schemas.microsoft.com/office/drawing/2014/main" id="{730F9122-4C32-6376-BEEF-973535E15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2036" y="3086072"/>
            <a:ext cx="850900" cy="850900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8297188-13A8-5AA1-FC0F-D006152DE504}"/>
              </a:ext>
            </a:extLst>
          </p:cNvPr>
          <p:cNvCxnSpPr>
            <a:cxnSpLocks/>
            <a:stCxn id="37" idx="1"/>
            <a:endCxn id="31" idx="5"/>
          </p:cNvCxnSpPr>
          <p:nvPr/>
        </p:nvCxnSpPr>
        <p:spPr>
          <a:xfrm flipH="1" flipV="1">
            <a:off x="8924896" y="1971695"/>
            <a:ext cx="1202111" cy="1382645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7C28E9B2-E6FB-5EEF-E631-CABBD0C24222}"/>
              </a:ext>
            </a:extLst>
          </p:cNvPr>
          <p:cNvSpPr/>
          <p:nvPr/>
        </p:nvSpPr>
        <p:spPr>
          <a:xfrm>
            <a:off x="10097714" y="3327372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0800F5E-0081-B8B9-78CD-403390431B14}"/>
              </a:ext>
            </a:extLst>
          </p:cNvPr>
          <p:cNvCxnSpPr>
            <a:cxnSpLocks/>
          </p:cNvCxnSpPr>
          <p:nvPr/>
        </p:nvCxnSpPr>
        <p:spPr>
          <a:xfrm flipH="1" flipV="1">
            <a:off x="8925981" y="1973161"/>
            <a:ext cx="1202111" cy="1382645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37F3691-1308-48BE-FC86-92E1D123BE05}"/>
              </a:ext>
            </a:extLst>
          </p:cNvPr>
          <p:cNvSpPr/>
          <p:nvPr/>
        </p:nvSpPr>
        <p:spPr>
          <a:xfrm>
            <a:off x="539064" y="1175291"/>
            <a:ext cx="11278286" cy="38681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B1DB50E-DB41-719C-7252-788FC8ABEB18}"/>
              </a:ext>
            </a:extLst>
          </p:cNvPr>
          <p:cNvCxnSpPr>
            <a:cxnSpLocks/>
          </p:cNvCxnSpPr>
          <p:nvPr/>
        </p:nvCxnSpPr>
        <p:spPr>
          <a:xfrm>
            <a:off x="5335117" y="4152715"/>
            <a:ext cx="1574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>
            <a:extLst>
              <a:ext uri="{FF2B5EF4-FFF2-40B4-BE49-F238E27FC236}">
                <a16:creationId xmlns:a16="http://schemas.microsoft.com/office/drawing/2014/main" id="{A3D26731-3CC3-8E8E-22EE-598958778A8D}"/>
              </a:ext>
            </a:extLst>
          </p:cNvPr>
          <p:cNvSpPr/>
          <p:nvPr/>
        </p:nvSpPr>
        <p:spPr>
          <a:xfrm>
            <a:off x="7254776" y="1534904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0E8E464B-D073-DBCE-3261-454E223810C8}"/>
              </a:ext>
            </a:extLst>
          </p:cNvPr>
          <p:cNvCxnSpPr>
            <a:cxnSpLocks/>
          </p:cNvCxnSpPr>
          <p:nvPr/>
        </p:nvCxnSpPr>
        <p:spPr>
          <a:xfrm flipV="1">
            <a:off x="6909847" y="1402775"/>
            <a:ext cx="975729" cy="479968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FC889440-6004-B6C5-345F-6F16A42541E0}"/>
              </a:ext>
            </a:extLst>
          </p:cNvPr>
          <p:cNvCxnSpPr>
            <a:cxnSpLocks/>
          </p:cNvCxnSpPr>
          <p:nvPr/>
        </p:nvCxnSpPr>
        <p:spPr>
          <a:xfrm flipH="1" flipV="1">
            <a:off x="7426593" y="1693552"/>
            <a:ext cx="2671121" cy="1633820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6C45F69B-AEF1-E3C1-A4F9-AD5965A7EE92}"/>
              </a:ext>
            </a:extLst>
          </p:cNvPr>
          <p:cNvSpPr/>
          <p:nvPr/>
        </p:nvSpPr>
        <p:spPr>
          <a:xfrm>
            <a:off x="9928067" y="1278256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E661C3F-C560-4A7B-E3FD-9F1F479762F3}"/>
              </a:ext>
            </a:extLst>
          </p:cNvPr>
          <p:cNvCxnSpPr>
            <a:cxnSpLocks/>
          </p:cNvCxnSpPr>
          <p:nvPr/>
        </p:nvCxnSpPr>
        <p:spPr>
          <a:xfrm>
            <a:off x="9395484" y="132574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1C08ECF9-8F61-C064-A2E1-D95A3BE13846}"/>
              </a:ext>
            </a:extLst>
          </p:cNvPr>
          <p:cNvCxnSpPr>
            <a:cxnSpLocks/>
            <a:stCxn id="37" idx="1"/>
            <a:endCxn id="60" idx="4"/>
          </p:cNvCxnSpPr>
          <p:nvPr/>
        </p:nvCxnSpPr>
        <p:spPr>
          <a:xfrm flipH="1" flipV="1">
            <a:off x="10028080" y="1462406"/>
            <a:ext cx="98927" cy="1891934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8DE6395F-8C57-16C0-DC43-7D7B6D8CACEC}"/>
              </a:ext>
            </a:extLst>
          </p:cNvPr>
          <p:cNvSpPr/>
          <p:nvPr/>
        </p:nvSpPr>
        <p:spPr>
          <a:xfrm>
            <a:off x="8236246" y="1448222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A61BA1C7-F286-871A-AD2A-3C0A6D6BFC1D}"/>
              </a:ext>
            </a:extLst>
          </p:cNvPr>
          <p:cNvCxnSpPr>
            <a:cxnSpLocks/>
          </p:cNvCxnSpPr>
          <p:nvPr/>
        </p:nvCxnSpPr>
        <p:spPr>
          <a:xfrm flipV="1">
            <a:off x="8113021" y="1396112"/>
            <a:ext cx="433120" cy="342463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70987CA8-A931-ED05-B13B-546D79324AC7}"/>
              </a:ext>
            </a:extLst>
          </p:cNvPr>
          <p:cNvCxnSpPr>
            <a:cxnSpLocks/>
            <a:stCxn id="60" idx="3"/>
            <a:endCxn id="69" idx="6"/>
          </p:cNvCxnSpPr>
          <p:nvPr/>
        </p:nvCxnSpPr>
        <p:spPr>
          <a:xfrm flipH="1">
            <a:off x="8436271" y="1435438"/>
            <a:ext cx="1521089" cy="104859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3D542D23-9B72-75A1-76D3-20728B0C4EB6}"/>
              </a:ext>
            </a:extLst>
          </p:cNvPr>
          <p:cNvSpPr/>
          <p:nvPr/>
        </p:nvSpPr>
        <p:spPr>
          <a:xfrm>
            <a:off x="6051048" y="2253674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9EE1ED1F-1697-C034-6D82-EA004A161978}"/>
              </a:ext>
            </a:extLst>
          </p:cNvPr>
          <p:cNvCxnSpPr>
            <a:cxnSpLocks/>
          </p:cNvCxnSpPr>
          <p:nvPr/>
        </p:nvCxnSpPr>
        <p:spPr>
          <a:xfrm flipV="1">
            <a:off x="5887769" y="2121545"/>
            <a:ext cx="535423" cy="479968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1CBEFD66-8814-6529-293B-8251B6D1EEF8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222865" y="1906588"/>
            <a:ext cx="2531299" cy="505734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90181A3E-F8A3-F271-6502-CFC91C07A6C5}"/>
              </a:ext>
            </a:extLst>
          </p:cNvPr>
          <p:cNvSpPr/>
          <p:nvPr/>
        </p:nvSpPr>
        <p:spPr>
          <a:xfrm>
            <a:off x="8754164" y="1814513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C7A7492-8576-3508-85F5-416E204BCD82}"/>
              </a:ext>
            </a:extLst>
          </p:cNvPr>
          <p:cNvCxnSpPr>
            <a:cxnSpLocks/>
          </p:cNvCxnSpPr>
          <p:nvPr/>
        </p:nvCxnSpPr>
        <p:spPr>
          <a:xfrm>
            <a:off x="8275001" y="182466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>
            <a:extLst>
              <a:ext uri="{FF2B5EF4-FFF2-40B4-BE49-F238E27FC236}">
                <a16:creationId xmlns:a16="http://schemas.microsoft.com/office/drawing/2014/main" id="{8DAE13F3-5890-36B7-6381-469C379FE44A}"/>
              </a:ext>
            </a:extLst>
          </p:cNvPr>
          <p:cNvSpPr txBox="1"/>
          <p:nvPr/>
        </p:nvSpPr>
        <p:spPr>
          <a:xfrm>
            <a:off x="684018" y="5498830"/>
            <a:ext cx="992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RMIS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:compress light path essential information to vertices, optimize the memory usage and sampling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E2D2577D-D618-FFDE-601E-8E4EA7161EC3}"/>
              </a:ext>
            </a:extLst>
          </p:cNvPr>
          <p:cNvSpPr/>
          <p:nvPr/>
        </p:nvSpPr>
        <p:spPr>
          <a:xfrm>
            <a:off x="5953611" y="2077324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8597F444-3436-5C03-F3F9-9D9B1F24F25F}"/>
              </a:ext>
            </a:extLst>
          </p:cNvPr>
          <p:cNvSpPr/>
          <p:nvPr/>
        </p:nvSpPr>
        <p:spPr>
          <a:xfrm>
            <a:off x="8090400" y="1294463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16678EF5-0AA8-180F-D5F2-39D807CC631C}"/>
              </a:ext>
            </a:extLst>
          </p:cNvPr>
          <p:cNvSpPr/>
          <p:nvPr/>
        </p:nvSpPr>
        <p:spPr>
          <a:xfrm>
            <a:off x="7106259" y="1440836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5003ABC4-0C8C-234E-206F-95F696697A26}"/>
              </a:ext>
            </a:extLst>
          </p:cNvPr>
          <p:cNvSpPr/>
          <p:nvPr/>
        </p:nvSpPr>
        <p:spPr>
          <a:xfrm>
            <a:off x="8642886" y="1680256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426B9E57-B46E-5904-1B66-E5720E83840E}"/>
              </a:ext>
            </a:extLst>
          </p:cNvPr>
          <p:cNvSpPr/>
          <p:nvPr/>
        </p:nvSpPr>
        <p:spPr>
          <a:xfrm>
            <a:off x="9743574" y="1167729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灯片编号占位符 5">
            <a:extLst>
              <a:ext uri="{FF2B5EF4-FFF2-40B4-BE49-F238E27FC236}">
                <a16:creationId xmlns:a16="http://schemas.microsoft.com/office/drawing/2014/main" id="{A5C8344B-7AC9-E7FC-3909-739C2B18E0AF}"/>
              </a:ext>
            </a:extLst>
          </p:cNvPr>
          <p:cNvSpPr txBox="1">
            <a:spLocks/>
          </p:cNvSpPr>
          <p:nvPr/>
        </p:nvSpPr>
        <p:spPr>
          <a:xfrm>
            <a:off x="11675161" y="6304786"/>
            <a:ext cx="349199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2C7A1BDD-58E2-3481-D763-90B9B43861A9}"/>
              </a:ext>
            </a:extLst>
          </p:cNvPr>
          <p:cNvCxnSpPr>
            <a:cxnSpLocks/>
            <a:stCxn id="69" idx="4"/>
            <a:endCxn id="27" idx="7"/>
          </p:cNvCxnSpPr>
          <p:nvPr/>
        </p:nvCxnSpPr>
        <p:spPr>
          <a:xfrm flipH="1">
            <a:off x="6172511" y="1632372"/>
            <a:ext cx="2163748" cy="2404597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F7F5055B-A4A0-62EC-9631-F57B0F09AAD6}"/>
              </a:ext>
            </a:extLst>
          </p:cNvPr>
          <p:cNvCxnSpPr>
            <a:cxnSpLocks/>
            <a:stCxn id="31" idx="3"/>
            <a:endCxn id="27" idx="7"/>
          </p:cNvCxnSpPr>
          <p:nvPr/>
        </p:nvCxnSpPr>
        <p:spPr>
          <a:xfrm flipH="1">
            <a:off x="6172511" y="1971695"/>
            <a:ext cx="2610946" cy="2065274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60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84429-430B-B8DE-B676-E9045212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2AA56C7-1849-37EA-7262-90329187B102}"/>
              </a:ext>
            </a:extLst>
          </p:cNvPr>
          <p:cNvCxnSpPr>
            <a:cxnSpLocks/>
          </p:cNvCxnSpPr>
          <p:nvPr/>
        </p:nvCxnSpPr>
        <p:spPr>
          <a:xfrm>
            <a:off x="8275001" y="1825616"/>
            <a:ext cx="1250950" cy="8696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EFD44E7-D069-CE2B-6E1F-1A807EFE513F}"/>
              </a:ext>
            </a:extLst>
          </p:cNvPr>
          <p:cNvSpPr/>
          <p:nvPr/>
        </p:nvSpPr>
        <p:spPr>
          <a:xfrm>
            <a:off x="9861603" y="2653017"/>
            <a:ext cx="914400" cy="1506755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摄像机 纯色填充">
            <a:extLst>
              <a:ext uri="{FF2B5EF4-FFF2-40B4-BE49-F238E27FC236}">
                <a16:creationId xmlns:a16="http://schemas.microsoft.com/office/drawing/2014/main" id="{1EA03BF0-7A77-6BED-58F8-447AACA01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9524" y="2713962"/>
            <a:ext cx="914400" cy="9144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96DB9A3-5E34-282B-92F6-F72D60B9EBF9}"/>
              </a:ext>
            </a:extLst>
          </p:cNvPr>
          <p:cNvCxnSpPr>
            <a:cxnSpLocks/>
          </p:cNvCxnSpPr>
          <p:nvPr/>
        </p:nvCxnSpPr>
        <p:spPr>
          <a:xfrm>
            <a:off x="3508001" y="1845575"/>
            <a:ext cx="1171892" cy="2048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2C09C13-08A8-B9C7-5268-6CB0F7FEBFD6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2403605" y="2027963"/>
            <a:ext cx="1619623" cy="10581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268CBA84-99FB-EB25-05CD-319A54CF5761}"/>
              </a:ext>
            </a:extLst>
          </p:cNvPr>
          <p:cNvSpPr/>
          <p:nvPr/>
        </p:nvSpPr>
        <p:spPr>
          <a:xfrm>
            <a:off x="3993935" y="1870781"/>
            <a:ext cx="200025" cy="184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E612AA-648E-AD76-3BD4-937EE6C74177}"/>
              </a:ext>
            </a:extLst>
          </p:cNvPr>
          <p:cNvCxnSpPr>
            <a:cxnSpLocks/>
            <a:stCxn id="10" idx="4"/>
            <a:endCxn id="27" idx="1"/>
          </p:cNvCxnSpPr>
          <p:nvPr/>
        </p:nvCxnSpPr>
        <p:spPr>
          <a:xfrm>
            <a:off x="4093948" y="2054931"/>
            <a:ext cx="1827115" cy="19820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2BD43D-3850-7015-2AE1-2C0623B7CC57}"/>
              </a:ext>
            </a:extLst>
          </p:cNvPr>
          <p:cNvSpPr/>
          <p:nvPr/>
        </p:nvSpPr>
        <p:spPr>
          <a:xfrm>
            <a:off x="5868987" y="3989026"/>
            <a:ext cx="355600" cy="3273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形 29" descr="周日 纯色填充">
            <a:extLst>
              <a:ext uri="{FF2B5EF4-FFF2-40B4-BE49-F238E27FC236}">
                <a16:creationId xmlns:a16="http://schemas.microsoft.com/office/drawing/2014/main" id="{730F9122-4C32-6376-BEEF-973535E15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2036" y="3086072"/>
            <a:ext cx="850900" cy="850900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8297188-13A8-5AA1-FC0F-D006152DE504}"/>
              </a:ext>
            </a:extLst>
          </p:cNvPr>
          <p:cNvCxnSpPr>
            <a:cxnSpLocks/>
            <a:stCxn id="37" idx="1"/>
            <a:endCxn id="31" idx="5"/>
          </p:cNvCxnSpPr>
          <p:nvPr/>
        </p:nvCxnSpPr>
        <p:spPr>
          <a:xfrm flipH="1" flipV="1">
            <a:off x="8924896" y="1971695"/>
            <a:ext cx="1202111" cy="1382645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7C28E9B2-E6FB-5EEF-E631-CABBD0C24222}"/>
              </a:ext>
            </a:extLst>
          </p:cNvPr>
          <p:cNvSpPr/>
          <p:nvPr/>
        </p:nvSpPr>
        <p:spPr>
          <a:xfrm>
            <a:off x="10097714" y="3327372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0800F5E-0081-B8B9-78CD-403390431B14}"/>
              </a:ext>
            </a:extLst>
          </p:cNvPr>
          <p:cNvCxnSpPr>
            <a:cxnSpLocks/>
          </p:cNvCxnSpPr>
          <p:nvPr/>
        </p:nvCxnSpPr>
        <p:spPr>
          <a:xfrm flipH="1" flipV="1">
            <a:off x="8925981" y="1973161"/>
            <a:ext cx="1202111" cy="1382645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37F3691-1308-48BE-FC86-92E1D123BE05}"/>
              </a:ext>
            </a:extLst>
          </p:cNvPr>
          <p:cNvSpPr/>
          <p:nvPr/>
        </p:nvSpPr>
        <p:spPr>
          <a:xfrm>
            <a:off x="539064" y="1175291"/>
            <a:ext cx="11278286" cy="38681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2C7A1BDD-58E2-3481-D763-90B9B43861A9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6172511" y="2912076"/>
            <a:ext cx="1017137" cy="1124893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B1DB50E-DB41-719C-7252-788FC8ABEB18}"/>
              </a:ext>
            </a:extLst>
          </p:cNvPr>
          <p:cNvCxnSpPr>
            <a:cxnSpLocks/>
          </p:cNvCxnSpPr>
          <p:nvPr/>
        </p:nvCxnSpPr>
        <p:spPr>
          <a:xfrm>
            <a:off x="5335117" y="4152715"/>
            <a:ext cx="1574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>
            <a:extLst>
              <a:ext uri="{FF2B5EF4-FFF2-40B4-BE49-F238E27FC236}">
                <a16:creationId xmlns:a16="http://schemas.microsoft.com/office/drawing/2014/main" id="{A3D26731-3CC3-8E8E-22EE-598958778A8D}"/>
              </a:ext>
            </a:extLst>
          </p:cNvPr>
          <p:cNvSpPr/>
          <p:nvPr/>
        </p:nvSpPr>
        <p:spPr>
          <a:xfrm>
            <a:off x="7254776" y="1534904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0E8E464B-D073-DBCE-3261-454E223810C8}"/>
              </a:ext>
            </a:extLst>
          </p:cNvPr>
          <p:cNvCxnSpPr>
            <a:cxnSpLocks/>
          </p:cNvCxnSpPr>
          <p:nvPr/>
        </p:nvCxnSpPr>
        <p:spPr>
          <a:xfrm flipV="1">
            <a:off x="6909847" y="1402775"/>
            <a:ext cx="975729" cy="479968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FC889440-6004-B6C5-345F-6F16A42541E0}"/>
              </a:ext>
            </a:extLst>
          </p:cNvPr>
          <p:cNvCxnSpPr>
            <a:cxnSpLocks/>
          </p:cNvCxnSpPr>
          <p:nvPr/>
        </p:nvCxnSpPr>
        <p:spPr>
          <a:xfrm flipH="1" flipV="1">
            <a:off x="7426593" y="1693552"/>
            <a:ext cx="2671121" cy="1633820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6C45F69B-AEF1-E3C1-A4F9-AD5965A7EE92}"/>
              </a:ext>
            </a:extLst>
          </p:cNvPr>
          <p:cNvSpPr/>
          <p:nvPr/>
        </p:nvSpPr>
        <p:spPr>
          <a:xfrm>
            <a:off x="9928067" y="1278256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E661C3F-C560-4A7B-E3FD-9F1F479762F3}"/>
              </a:ext>
            </a:extLst>
          </p:cNvPr>
          <p:cNvCxnSpPr>
            <a:cxnSpLocks/>
          </p:cNvCxnSpPr>
          <p:nvPr/>
        </p:nvCxnSpPr>
        <p:spPr>
          <a:xfrm>
            <a:off x="9395484" y="132574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1C08ECF9-8F61-C064-A2E1-D95A3BE13846}"/>
              </a:ext>
            </a:extLst>
          </p:cNvPr>
          <p:cNvCxnSpPr>
            <a:cxnSpLocks/>
            <a:stCxn id="37" idx="1"/>
            <a:endCxn id="60" idx="4"/>
          </p:cNvCxnSpPr>
          <p:nvPr/>
        </p:nvCxnSpPr>
        <p:spPr>
          <a:xfrm flipH="1" flipV="1">
            <a:off x="10028080" y="1462406"/>
            <a:ext cx="98927" cy="1891934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8DE6395F-8C57-16C0-DC43-7D7B6D8CACEC}"/>
              </a:ext>
            </a:extLst>
          </p:cNvPr>
          <p:cNvSpPr/>
          <p:nvPr/>
        </p:nvSpPr>
        <p:spPr>
          <a:xfrm>
            <a:off x="6868152" y="2472758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A61BA1C7-F286-871A-AD2A-3C0A6D6BFC1D}"/>
              </a:ext>
            </a:extLst>
          </p:cNvPr>
          <p:cNvCxnSpPr>
            <a:cxnSpLocks/>
          </p:cNvCxnSpPr>
          <p:nvPr/>
        </p:nvCxnSpPr>
        <p:spPr>
          <a:xfrm flipV="1">
            <a:off x="6756528" y="2384587"/>
            <a:ext cx="433120" cy="342463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70987CA8-A931-ED05-B13B-546D79324AC7}"/>
              </a:ext>
            </a:extLst>
          </p:cNvPr>
          <p:cNvCxnSpPr>
            <a:cxnSpLocks/>
            <a:stCxn id="60" idx="3"/>
            <a:endCxn id="69" idx="6"/>
          </p:cNvCxnSpPr>
          <p:nvPr/>
        </p:nvCxnSpPr>
        <p:spPr>
          <a:xfrm flipH="1">
            <a:off x="7068177" y="1435438"/>
            <a:ext cx="2889183" cy="1129395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3D542D23-9B72-75A1-76D3-20728B0C4EB6}"/>
              </a:ext>
            </a:extLst>
          </p:cNvPr>
          <p:cNvSpPr/>
          <p:nvPr/>
        </p:nvSpPr>
        <p:spPr>
          <a:xfrm>
            <a:off x="6051048" y="2253674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9EE1ED1F-1697-C034-6D82-EA004A161978}"/>
              </a:ext>
            </a:extLst>
          </p:cNvPr>
          <p:cNvCxnSpPr>
            <a:cxnSpLocks/>
          </p:cNvCxnSpPr>
          <p:nvPr/>
        </p:nvCxnSpPr>
        <p:spPr>
          <a:xfrm flipV="1">
            <a:off x="5887769" y="2121545"/>
            <a:ext cx="535423" cy="479968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1CBEFD66-8814-6529-293B-8251B6D1EEF8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222865" y="1906588"/>
            <a:ext cx="2531299" cy="505734"/>
          </a:xfrm>
          <a:prstGeom prst="straightConnector1">
            <a:avLst/>
          </a:prstGeom>
          <a:ln w="38100">
            <a:solidFill>
              <a:srgbClr val="D9E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90181A3E-F8A3-F271-6502-CFC91C07A6C5}"/>
              </a:ext>
            </a:extLst>
          </p:cNvPr>
          <p:cNvSpPr/>
          <p:nvPr/>
        </p:nvSpPr>
        <p:spPr>
          <a:xfrm>
            <a:off x="8754164" y="1814513"/>
            <a:ext cx="200025" cy="184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C7A7492-8576-3508-85F5-416E204BCD82}"/>
              </a:ext>
            </a:extLst>
          </p:cNvPr>
          <p:cNvCxnSpPr>
            <a:cxnSpLocks/>
          </p:cNvCxnSpPr>
          <p:nvPr/>
        </p:nvCxnSpPr>
        <p:spPr>
          <a:xfrm>
            <a:off x="8275001" y="1824660"/>
            <a:ext cx="1250950" cy="86962"/>
          </a:xfrm>
          <a:prstGeom prst="line">
            <a:avLst/>
          </a:prstGeom>
          <a:ln w="28575">
            <a:solidFill>
              <a:srgbClr val="BAC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>
            <a:extLst>
              <a:ext uri="{FF2B5EF4-FFF2-40B4-BE49-F238E27FC236}">
                <a16:creationId xmlns:a16="http://schemas.microsoft.com/office/drawing/2014/main" id="{8DAE13F3-5890-36B7-6381-469C379FE44A}"/>
              </a:ext>
            </a:extLst>
          </p:cNvPr>
          <p:cNvSpPr txBox="1"/>
          <p:nvPr/>
        </p:nvSpPr>
        <p:spPr>
          <a:xfrm>
            <a:off x="684018" y="5498830"/>
            <a:ext cx="968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SPCBPT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:group similar light vertices to subspace as tree, further optimize sample and connection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B002A2-1FFF-2384-D449-10E6B86BDE84}"/>
              </a:ext>
            </a:extLst>
          </p:cNvPr>
          <p:cNvSpPr/>
          <p:nvPr/>
        </p:nvSpPr>
        <p:spPr>
          <a:xfrm>
            <a:off x="6706372" y="2344776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1E41F2-2B57-6332-CEF9-F63192FF9D56}"/>
              </a:ext>
            </a:extLst>
          </p:cNvPr>
          <p:cNvGrpSpPr/>
          <p:nvPr/>
        </p:nvGrpSpPr>
        <p:grpSpPr>
          <a:xfrm>
            <a:off x="5337689" y="887593"/>
            <a:ext cx="2671121" cy="2024483"/>
            <a:chOff x="5337689" y="887593"/>
            <a:chExt cx="2671121" cy="2024483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4D919217-6276-612E-776D-BB96477BA003}"/>
                </a:ext>
              </a:extLst>
            </p:cNvPr>
            <p:cNvSpPr/>
            <p:nvPr/>
          </p:nvSpPr>
          <p:spPr>
            <a:xfrm>
              <a:off x="5887769" y="1278256"/>
              <a:ext cx="1868890" cy="163382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84165F4-B191-90D2-7DB0-C4BB3D5D28F9}"/>
                </a:ext>
              </a:extLst>
            </p:cNvPr>
            <p:cNvSpPr txBox="1"/>
            <p:nvPr/>
          </p:nvSpPr>
          <p:spPr>
            <a:xfrm>
              <a:off x="5337689" y="887593"/>
              <a:ext cx="2671121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36538" indent="-236538"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7030A0"/>
                  </a:solidFill>
                </a:rPr>
                <a:t>First light vertices layer</a:t>
              </a:r>
              <a:endParaRPr lang="zh-CN" alt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4BA4AF3-EAB6-9F5F-FC2B-03E11E473BFD}"/>
              </a:ext>
            </a:extLst>
          </p:cNvPr>
          <p:cNvGrpSpPr/>
          <p:nvPr/>
        </p:nvGrpSpPr>
        <p:grpSpPr>
          <a:xfrm>
            <a:off x="8190390" y="880387"/>
            <a:ext cx="2671121" cy="1429184"/>
            <a:chOff x="8190390" y="880387"/>
            <a:chExt cx="2671121" cy="1429184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EB10748F-2E0D-FD3B-2904-1684BE599C1E}"/>
                </a:ext>
              </a:extLst>
            </p:cNvPr>
            <p:cNvSpPr/>
            <p:nvPr/>
          </p:nvSpPr>
          <p:spPr>
            <a:xfrm>
              <a:off x="8699862" y="1279722"/>
              <a:ext cx="1735417" cy="102984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3893CFD-C3DB-00FF-C4BC-26CE5D248F0C}"/>
                </a:ext>
              </a:extLst>
            </p:cNvPr>
            <p:cNvSpPr txBox="1"/>
            <p:nvPr/>
          </p:nvSpPr>
          <p:spPr>
            <a:xfrm>
              <a:off x="8190390" y="880387"/>
              <a:ext cx="2671121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36538" indent="-236538"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7030A0"/>
                  </a:solidFill>
                </a:rPr>
                <a:t>First light vertices layer</a:t>
              </a:r>
              <a:endParaRPr lang="zh-CN" alt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B99C252-7B36-7059-AF5E-6234F8FBC3E8}"/>
              </a:ext>
            </a:extLst>
          </p:cNvPr>
          <p:cNvSpPr txBox="1">
            <a:spLocks/>
          </p:cNvSpPr>
          <p:nvPr/>
        </p:nvSpPr>
        <p:spPr>
          <a:xfrm>
            <a:off x="11675161" y="6304786"/>
            <a:ext cx="349199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4065D56-7E13-C54E-842C-1BA34B2BCAB3}"/>
              </a:ext>
            </a:extLst>
          </p:cNvPr>
          <p:cNvSpPr/>
          <p:nvPr/>
        </p:nvSpPr>
        <p:spPr>
          <a:xfrm>
            <a:off x="5945000" y="2102960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CC26DA8-BA07-9CB5-5938-DB991CFCA6BE}"/>
              </a:ext>
            </a:extLst>
          </p:cNvPr>
          <p:cNvSpPr/>
          <p:nvPr/>
        </p:nvSpPr>
        <p:spPr>
          <a:xfrm>
            <a:off x="7078932" y="1443966"/>
            <a:ext cx="503736" cy="46464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4D1B873-ABFC-EDF1-C14C-747B75E006FD}"/>
              </a:ext>
            </a:extLst>
          </p:cNvPr>
          <p:cNvCxnSpPr>
            <a:cxnSpLocks/>
            <a:stCxn id="69" idx="4"/>
            <a:endCxn id="27" idx="7"/>
          </p:cNvCxnSpPr>
          <p:nvPr/>
        </p:nvCxnSpPr>
        <p:spPr>
          <a:xfrm flipH="1">
            <a:off x="6172511" y="2656908"/>
            <a:ext cx="795654" cy="1380061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2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675161" y="6304786"/>
            <a:ext cx="349199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D3E1648-B320-263A-C214-202194A9C6B2}"/>
              </a:ext>
            </a:extLst>
          </p:cNvPr>
          <p:cNvSpPr txBox="1"/>
          <p:nvPr/>
        </p:nvSpPr>
        <p:spPr>
          <a:xfrm>
            <a:off x="366510" y="4203227"/>
            <a:ext cx="1137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Problem</a:t>
            </a:r>
            <a:r>
              <a:rPr lang="en-US" altLang="zh-CN" sz="2000" b="1" dirty="0"/>
              <a:t>: </a:t>
            </a:r>
          </a:p>
          <a:p>
            <a:r>
              <a:rPr lang="en-US" altLang="zh-CN" sz="2000" dirty="0"/>
              <a:t>when one end vertex resides on a “specular” surface, it produces bad samples with high probability.</a:t>
            </a:r>
            <a:endParaRPr lang="zh-CN" altLang="en-US" sz="20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39A588E-4A0A-76CA-8AF7-3B8201E2D8A8}"/>
              </a:ext>
            </a:extLst>
          </p:cNvPr>
          <p:cNvSpPr txBox="1"/>
          <p:nvPr/>
        </p:nvSpPr>
        <p:spPr>
          <a:xfrm>
            <a:off x="3473089" y="5258606"/>
            <a:ext cx="426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(specular, refractive, highly glossy …)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61183735-573F-6AF4-41D5-A6DF69710D3B}"/>
              </a:ext>
            </a:extLst>
          </p:cNvPr>
          <p:cNvCxnSpPr>
            <a:cxnSpLocks/>
          </p:cNvCxnSpPr>
          <p:nvPr/>
        </p:nvCxnSpPr>
        <p:spPr>
          <a:xfrm flipH="1" flipV="1">
            <a:off x="4889840" y="4981462"/>
            <a:ext cx="281087" cy="27714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97434534-2C03-5EC3-AAA1-1D2125326E4F}"/>
              </a:ext>
            </a:extLst>
          </p:cNvPr>
          <p:cNvSpPr txBox="1"/>
          <p:nvPr/>
        </p:nvSpPr>
        <p:spPr>
          <a:xfrm>
            <a:off x="358281" y="1304062"/>
            <a:ext cx="8193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BDPT is famous of its robustness, but it’s actually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robust enough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F8FED32-302D-49E8-4A27-C346844B3514}"/>
              </a:ext>
            </a:extLst>
          </p:cNvPr>
          <p:cNvSpPr txBox="1"/>
          <p:nvPr/>
        </p:nvSpPr>
        <p:spPr>
          <a:xfrm>
            <a:off x="366510" y="1783719"/>
            <a:ext cx="10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Why?</a:t>
            </a:r>
            <a:r>
              <a:rPr lang="en-US" altLang="zh-CN" sz="2400" dirty="0"/>
              <a:t>	</a:t>
            </a:r>
            <a:endParaRPr lang="zh-CN" altLang="en-US" sz="2400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57F5380-856A-ED11-A80B-682819D3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15" y="1803753"/>
            <a:ext cx="8499712" cy="18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3FA8984A-1E91-6283-FCC9-1B8A50FA830D}"/>
              </a:ext>
            </a:extLst>
          </p:cNvPr>
          <p:cNvCxnSpPr>
            <a:cxnSpLocks/>
          </p:cNvCxnSpPr>
          <p:nvPr/>
        </p:nvCxnSpPr>
        <p:spPr>
          <a:xfrm flipH="1" flipV="1">
            <a:off x="8831511" y="2941320"/>
            <a:ext cx="7692" cy="139192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EE149AF-62C6-4375-E245-0B7634ADF230}"/>
              </a:ext>
            </a:extLst>
          </p:cNvPr>
          <p:cNvCxnSpPr>
            <a:cxnSpLocks/>
          </p:cNvCxnSpPr>
          <p:nvPr/>
        </p:nvCxnSpPr>
        <p:spPr>
          <a:xfrm flipV="1">
            <a:off x="5909673" y="2993955"/>
            <a:ext cx="0" cy="64432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62661C8-DC6B-253F-8747-950A3B4834A2}"/>
              </a:ext>
            </a:extLst>
          </p:cNvPr>
          <p:cNvCxnSpPr>
            <a:cxnSpLocks/>
          </p:cNvCxnSpPr>
          <p:nvPr/>
        </p:nvCxnSpPr>
        <p:spPr>
          <a:xfrm flipV="1">
            <a:off x="3257960" y="3006592"/>
            <a:ext cx="0" cy="64432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DCAD582-8742-2895-2733-6D0B43338B45}"/>
              </a:ext>
            </a:extLst>
          </p:cNvPr>
          <p:cNvCxnSpPr>
            <a:cxnSpLocks/>
          </p:cNvCxnSpPr>
          <p:nvPr/>
        </p:nvCxnSpPr>
        <p:spPr>
          <a:xfrm>
            <a:off x="2078974" y="3737037"/>
            <a:ext cx="2351430" cy="44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72130AC1-5EB7-D965-541D-5329BD67E878}"/>
              </a:ext>
            </a:extLst>
          </p:cNvPr>
          <p:cNvSpPr/>
          <p:nvPr/>
        </p:nvSpPr>
        <p:spPr>
          <a:xfrm>
            <a:off x="3151285" y="3591021"/>
            <a:ext cx="201514" cy="1889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648625" y="6309482"/>
            <a:ext cx="413835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E9D90D49-4E63-5941-6509-A57B964C18F2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115990" y="2870547"/>
            <a:ext cx="1064806" cy="748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82C81DA-C005-8D5A-F5F7-054BAC1A7850}"/>
              </a:ext>
            </a:extLst>
          </p:cNvPr>
          <p:cNvSpPr txBox="1"/>
          <p:nvPr/>
        </p:nvSpPr>
        <p:spPr>
          <a:xfrm>
            <a:off x="2722363" y="4439361"/>
            <a:ext cx="1102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Specular 	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1310A79-6339-FB27-B20C-798D8A4C3554}"/>
                  </a:ext>
                </a:extLst>
              </p:cNvPr>
              <p:cNvSpPr txBox="1"/>
              <p:nvPr/>
            </p:nvSpPr>
            <p:spPr>
              <a:xfrm>
                <a:off x="3016488" y="2292666"/>
                <a:ext cx="482944" cy="471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zh-CN" alt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groupCh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1310A79-6339-FB27-B20C-798D8A4C3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488" y="2292666"/>
                <a:ext cx="482944" cy="471796"/>
              </a:xfrm>
              <a:prstGeom prst="rect">
                <a:avLst/>
              </a:prstGeom>
              <a:blipFill>
                <a:blip r:embed="rId2"/>
                <a:stretch>
                  <a:fillRect l="-25316" t="-29870" r="-72152" b="-441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ADBF812-3AAC-A7B3-5B67-EAB6ED2F3016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3323288" y="2855889"/>
            <a:ext cx="990779" cy="762798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7810549-AB7D-CC3C-79D8-A42F0C0059AD}"/>
              </a:ext>
            </a:extLst>
          </p:cNvPr>
          <p:cNvCxnSpPr>
            <a:cxnSpLocks/>
          </p:cNvCxnSpPr>
          <p:nvPr/>
        </p:nvCxnSpPr>
        <p:spPr>
          <a:xfrm>
            <a:off x="4724333" y="3732565"/>
            <a:ext cx="2351430" cy="44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CD78012-D02D-1E07-374E-430126393934}"/>
              </a:ext>
            </a:extLst>
          </p:cNvPr>
          <p:cNvSpPr txBox="1"/>
          <p:nvPr/>
        </p:nvSpPr>
        <p:spPr>
          <a:xfrm>
            <a:off x="5197433" y="4409096"/>
            <a:ext cx="1737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Highly Glossy</a:t>
            </a:r>
            <a:endParaRPr lang="zh-CN" altLang="en-US" sz="1600" dirty="0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0743141-52F7-EF97-9477-B832BB5EDB9D}"/>
              </a:ext>
            </a:extLst>
          </p:cNvPr>
          <p:cNvSpPr/>
          <p:nvPr/>
        </p:nvSpPr>
        <p:spPr>
          <a:xfrm>
            <a:off x="5955389" y="2767002"/>
            <a:ext cx="1134043" cy="888789"/>
          </a:xfrm>
          <a:custGeom>
            <a:avLst/>
            <a:gdLst>
              <a:gd name="connsiteX0" fmla="*/ 98 w 765535"/>
              <a:gd name="connsiteY0" fmla="*/ 594317 h 596134"/>
              <a:gd name="connsiteX1" fmla="*/ 258806 w 765535"/>
              <a:gd name="connsiteY1" fmla="*/ 340069 h 596134"/>
              <a:gd name="connsiteX2" fmla="*/ 463989 w 765535"/>
              <a:gd name="connsiteY2" fmla="*/ 139347 h 596134"/>
              <a:gd name="connsiteX3" fmla="*/ 642408 w 765535"/>
              <a:gd name="connsiteY3" fmla="*/ 5532 h 596134"/>
              <a:gd name="connsiteX4" fmla="*/ 758381 w 765535"/>
              <a:gd name="connsiteY4" fmla="*/ 32295 h 596134"/>
              <a:gd name="connsiteX5" fmla="*/ 740539 w 765535"/>
              <a:gd name="connsiteY5" fmla="*/ 94742 h 596134"/>
              <a:gd name="connsiteX6" fmla="*/ 637948 w 765535"/>
              <a:gd name="connsiteY6" fmla="*/ 175031 h 596134"/>
              <a:gd name="connsiteX7" fmla="*/ 294490 w 765535"/>
              <a:gd name="connsiteY7" fmla="*/ 438199 h 596134"/>
              <a:gd name="connsiteX8" fmla="*/ 98 w 765535"/>
              <a:gd name="connsiteY8" fmla="*/ 594317 h 596134"/>
              <a:gd name="connsiteX0" fmla="*/ 98 w 764878"/>
              <a:gd name="connsiteY0" fmla="*/ 623478 h 625295"/>
              <a:gd name="connsiteX1" fmla="*/ 258806 w 764878"/>
              <a:gd name="connsiteY1" fmla="*/ 369230 h 625295"/>
              <a:gd name="connsiteX2" fmla="*/ 463989 w 764878"/>
              <a:gd name="connsiteY2" fmla="*/ 168508 h 625295"/>
              <a:gd name="connsiteX3" fmla="*/ 651329 w 764878"/>
              <a:gd name="connsiteY3" fmla="*/ 3470 h 625295"/>
              <a:gd name="connsiteX4" fmla="*/ 758381 w 764878"/>
              <a:gd name="connsiteY4" fmla="*/ 61456 h 625295"/>
              <a:gd name="connsiteX5" fmla="*/ 740539 w 764878"/>
              <a:gd name="connsiteY5" fmla="*/ 123903 h 625295"/>
              <a:gd name="connsiteX6" fmla="*/ 637948 w 764878"/>
              <a:gd name="connsiteY6" fmla="*/ 204192 h 625295"/>
              <a:gd name="connsiteX7" fmla="*/ 294490 w 764878"/>
              <a:gd name="connsiteY7" fmla="*/ 467360 h 625295"/>
              <a:gd name="connsiteX8" fmla="*/ 98 w 764878"/>
              <a:gd name="connsiteY8" fmla="*/ 623478 h 625295"/>
              <a:gd name="connsiteX0" fmla="*/ 98 w 755136"/>
              <a:gd name="connsiteY0" fmla="*/ 623478 h 625295"/>
              <a:gd name="connsiteX1" fmla="*/ 258806 w 755136"/>
              <a:gd name="connsiteY1" fmla="*/ 369230 h 625295"/>
              <a:gd name="connsiteX2" fmla="*/ 463989 w 755136"/>
              <a:gd name="connsiteY2" fmla="*/ 168508 h 625295"/>
              <a:gd name="connsiteX3" fmla="*/ 651329 w 755136"/>
              <a:gd name="connsiteY3" fmla="*/ 3470 h 625295"/>
              <a:gd name="connsiteX4" fmla="*/ 744999 w 755136"/>
              <a:gd name="connsiteY4" fmla="*/ 61456 h 625295"/>
              <a:gd name="connsiteX5" fmla="*/ 740539 w 755136"/>
              <a:gd name="connsiteY5" fmla="*/ 123903 h 625295"/>
              <a:gd name="connsiteX6" fmla="*/ 637948 w 755136"/>
              <a:gd name="connsiteY6" fmla="*/ 204192 h 625295"/>
              <a:gd name="connsiteX7" fmla="*/ 294490 w 755136"/>
              <a:gd name="connsiteY7" fmla="*/ 467360 h 625295"/>
              <a:gd name="connsiteX8" fmla="*/ 98 w 755136"/>
              <a:gd name="connsiteY8" fmla="*/ 623478 h 625295"/>
              <a:gd name="connsiteX0" fmla="*/ 98 w 750110"/>
              <a:gd name="connsiteY0" fmla="*/ 623411 h 625228"/>
              <a:gd name="connsiteX1" fmla="*/ 258806 w 750110"/>
              <a:gd name="connsiteY1" fmla="*/ 369163 h 625228"/>
              <a:gd name="connsiteX2" fmla="*/ 463989 w 750110"/>
              <a:gd name="connsiteY2" fmla="*/ 168441 h 625228"/>
              <a:gd name="connsiteX3" fmla="*/ 651329 w 750110"/>
              <a:gd name="connsiteY3" fmla="*/ 3403 h 625228"/>
              <a:gd name="connsiteX4" fmla="*/ 744999 w 750110"/>
              <a:gd name="connsiteY4" fmla="*/ 61389 h 625228"/>
              <a:gd name="connsiteX5" fmla="*/ 727158 w 750110"/>
              <a:gd name="connsiteY5" fmla="*/ 114915 h 625228"/>
              <a:gd name="connsiteX6" fmla="*/ 637948 w 750110"/>
              <a:gd name="connsiteY6" fmla="*/ 204125 h 625228"/>
              <a:gd name="connsiteX7" fmla="*/ 294490 w 750110"/>
              <a:gd name="connsiteY7" fmla="*/ 467293 h 625228"/>
              <a:gd name="connsiteX8" fmla="*/ 98 w 750110"/>
              <a:gd name="connsiteY8" fmla="*/ 623411 h 625228"/>
              <a:gd name="connsiteX0" fmla="*/ 98 w 750110"/>
              <a:gd name="connsiteY0" fmla="*/ 598208 h 600025"/>
              <a:gd name="connsiteX1" fmla="*/ 258806 w 750110"/>
              <a:gd name="connsiteY1" fmla="*/ 343960 h 600025"/>
              <a:gd name="connsiteX2" fmla="*/ 463989 w 750110"/>
              <a:gd name="connsiteY2" fmla="*/ 143238 h 600025"/>
              <a:gd name="connsiteX3" fmla="*/ 651329 w 750110"/>
              <a:gd name="connsiteY3" fmla="*/ 4963 h 600025"/>
              <a:gd name="connsiteX4" fmla="*/ 744999 w 750110"/>
              <a:gd name="connsiteY4" fmla="*/ 36186 h 600025"/>
              <a:gd name="connsiteX5" fmla="*/ 727158 w 750110"/>
              <a:gd name="connsiteY5" fmla="*/ 89712 h 600025"/>
              <a:gd name="connsiteX6" fmla="*/ 637948 w 750110"/>
              <a:gd name="connsiteY6" fmla="*/ 178922 h 600025"/>
              <a:gd name="connsiteX7" fmla="*/ 294490 w 750110"/>
              <a:gd name="connsiteY7" fmla="*/ 442090 h 600025"/>
              <a:gd name="connsiteX8" fmla="*/ 98 w 750110"/>
              <a:gd name="connsiteY8" fmla="*/ 598208 h 600025"/>
              <a:gd name="connsiteX0" fmla="*/ 98 w 750512"/>
              <a:gd name="connsiteY0" fmla="*/ 598208 h 599947"/>
              <a:gd name="connsiteX1" fmla="*/ 258806 w 750512"/>
              <a:gd name="connsiteY1" fmla="*/ 343960 h 599947"/>
              <a:gd name="connsiteX2" fmla="*/ 463989 w 750512"/>
              <a:gd name="connsiteY2" fmla="*/ 143238 h 599947"/>
              <a:gd name="connsiteX3" fmla="*/ 651329 w 750512"/>
              <a:gd name="connsiteY3" fmla="*/ 4963 h 599947"/>
              <a:gd name="connsiteX4" fmla="*/ 744999 w 750512"/>
              <a:gd name="connsiteY4" fmla="*/ 36186 h 599947"/>
              <a:gd name="connsiteX5" fmla="*/ 727158 w 750512"/>
              <a:gd name="connsiteY5" fmla="*/ 89712 h 599947"/>
              <a:gd name="connsiteX6" fmla="*/ 624567 w 750512"/>
              <a:gd name="connsiteY6" fmla="*/ 178922 h 599947"/>
              <a:gd name="connsiteX7" fmla="*/ 294490 w 750512"/>
              <a:gd name="connsiteY7" fmla="*/ 442090 h 599947"/>
              <a:gd name="connsiteX8" fmla="*/ 98 w 750512"/>
              <a:gd name="connsiteY8" fmla="*/ 598208 h 599947"/>
              <a:gd name="connsiteX0" fmla="*/ 428 w 750842"/>
              <a:gd name="connsiteY0" fmla="*/ 598208 h 598888"/>
              <a:gd name="connsiteX1" fmla="*/ 259136 w 750842"/>
              <a:gd name="connsiteY1" fmla="*/ 343960 h 598888"/>
              <a:gd name="connsiteX2" fmla="*/ 464319 w 750842"/>
              <a:gd name="connsiteY2" fmla="*/ 143238 h 598888"/>
              <a:gd name="connsiteX3" fmla="*/ 651659 w 750842"/>
              <a:gd name="connsiteY3" fmla="*/ 4963 h 598888"/>
              <a:gd name="connsiteX4" fmla="*/ 745329 w 750842"/>
              <a:gd name="connsiteY4" fmla="*/ 36186 h 598888"/>
              <a:gd name="connsiteX5" fmla="*/ 727488 w 750842"/>
              <a:gd name="connsiteY5" fmla="*/ 89712 h 598888"/>
              <a:gd name="connsiteX6" fmla="*/ 624897 w 750842"/>
              <a:gd name="connsiteY6" fmla="*/ 178922 h 598888"/>
              <a:gd name="connsiteX7" fmla="*/ 334964 w 750842"/>
              <a:gd name="connsiteY7" fmla="*/ 410866 h 598888"/>
              <a:gd name="connsiteX8" fmla="*/ 428 w 750842"/>
              <a:gd name="connsiteY8" fmla="*/ 598208 h 598888"/>
              <a:gd name="connsiteX0" fmla="*/ 428 w 753934"/>
              <a:gd name="connsiteY0" fmla="*/ 598208 h 598844"/>
              <a:gd name="connsiteX1" fmla="*/ 259136 w 753934"/>
              <a:gd name="connsiteY1" fmla="*/ 343960 h 598844"/>
              <a:gd name="connsiteX2" fmla="*/ 464319 w 753934"/>
              <a:gd name="connsiteY2" fmla="*/ 143238 h 598844"/>
              <a:gd name="connsiteX3" fmla="*/ 651659 w 753934"/>
              <a:gd name="connsiteY3" fmla="*/ 4963 h 598844"/>
              <a:gd name="connsiteX4" fmla="*/ 745329 w 753934"/>
              <a:gd name="connsiteY4" fmla="*/ 36186 h 598844"/>
              <a:gd name="connsiteX5" fmla="*/ 727488 w 753934"/>
              <a:gd name="connsiteY5" fmla="*/ 89712 h 598844"/>
              <a:gd name="connsiteX6" fmla="*/ 549069 w 753934"/>
              <a:gd name="connsiteY6" fmla="*/ 236908 h 598844"/>
              <a:gd name="connsiteX7" fmla="*/ 334964 w 753934"/>
              <a:gd name="connsiteY7" fmla="*/ 410866 h 598844"/>
              <a:gd name="connsiteX8" fmla="*/ 428 w 753934"/>
              <a:gd name="connsiteY8" fmla="*/ 598208 h 598844"/>
              <a:gd name="connsiteX0" fmla="*/ 613 w 754119"/>
              <a:gd name="connsiteY0" fmla="*/ 598208 h 599100"/>
              <a:gd name="connsiteX1" fmla="*/ 245940 w 754119"/>
              <a:gd name="connsiteY1" fmla="*/ 330579 h 599100"/>
              <a:gd name="connsiteX2" fmla="*/ 464504 w 754119"/>
              <a:gd name="connsiteY2" fmla="*/ 143238 h 599100"/>
              <a:gd name="connsiteX3" fmla="*/ 651844 w 754119"/>
              <a:gd name="connsiteY3" fmla="*/ 4963 h 599100"/>
              <a:gd name="connsiteX4" fmla="*/ 745514 w 754119"/>
              <a:gd name="connsiteY4" fmla="*/ 36186 h 599100"/>
              <a:gd name="connsiteX5" fmla="*/ 727673 w 754119"/>
              <a:gd name="connsiteY5" fmla="*/ 89712 h 599100"/>
              <a:gd name="connsiteX6" fmla="*/ 549254 w 754119"/>
              <a:gd name="connsiteY6" fmla="*/ 236908 h 599100"/>
              <a:gd name="connsiteX7" fmla="*/ 335149 w 754119"/>
              <a:gd name="connsiteY7" fmla="*/ 410866 h 599100"/>
              <a:gd name="connsiteX8" fmla="*/ 613 w 754119"/>
              <a:gd name="connsiteY8" fmla="*/ 598208 h 599100"/>
              <a:gd name="connsiteX0" fmla="*/ 440 w 753946"/>
              <a:gd name="connsiteY0" fmla="*/ 598208 h 598821"/>
              <a:gd name="connsiteX1" fmla="*/ 245767 w 753946"/>
              <a:gd name="connsiteY1" fmla="*/ 330579 h 598821"/>
              <a:gd name="connsiteX2" fmla="*/ 464331 w 753946"/>
              <a:gd name="connsiteY2" fmla="*/ 143238 h 598821"/>
              <a:gd name="connsiteX3" fmla="*/ 651671 w 753946"/>
              <a:gd name="connsiteY3" fmla="*/ 4963 h 598821"/>
              <a:gd name="connsiteX4" fmla="*/ 745341 w 753946"/>
              <a:gd name="connsiteY4" fmla="*/ 36186 h 598821"/>
              <a:gd name="connsiteX5" fmla="*/ 727500 w 753946"/>
              <a:gd name="connsiteY5" fmla="*/ 89712 h 598821"/>
              <a:gd name="connsiteX6" fmla="*/ 549081 w 753946"/>
              <a:gd name="connsiteY6" fmla="*/ 236908 h 598821"/>
              <a:gd name="connsiteX7" fmla="*/ 320689 w 753946"/>
              <a:gd name="connsiteY7" fmla="*/ 398960 h 598821"/>
              <a:gd name="connsiteX8" fmla="*/ 440 w 753946"/>
              <a:gd name="connsiteY8" fmla="*/ 598208 h 598821"/>
              <a:gd name="connsiteX0" fmla="*/ 440 w 752762"/>
              <a:gd name="connsiteY0" fmla="*/ 587556 h 588169"/>
              <a:gd name="connsiteX1" fmla="*/ 245767 w 752762"/>
              <a:gd name="connsiteY1" fmla="*/ 319927 h 588169"/>
              <a:gd name="connsiteX2" fmla="*/ 464331 w 752762"/>
              <a:gd name="connsiteY2" fmla="*/ 132586 h 588169"/>
              <a:gd name="connsiteX3" fmla="*/ 668340 w 752762"/>
              <a:gd name="connsiteY3" fmla="*/ 6217 h 588169"/>
              <a:gd name="connsiteX4" fmla="*/ 745341 w 752762"/>
              <a:gd name="connsiteY4" fmla="*/ 25534 h 588169"/>
              <a:gd name="connsiteX5" fmla="*/ 727500 w 752762"/>
              <a:gd name="connsiteY5" fmla="*/ 79060 h 588169"/>
              <a:gd name="connsiteX6" fmla="*/ 549081 w 752762"/>
              <a:gd name="connsiteY6" fmla="*/ 226256 h 588169"/>
              <a:gd name="connsiteX7" fmla="*/ 320689 w 752762"/>
              <a:gd name="connsiteY7" fmla="*/ 388308 h 588169"/>
              <a:gd name="connsiteX8" fmla="*/ 440 w 752762"/>
              <a:gd name="connsiteY8" fmla="*/ 587556 h 588169"/>
              <a:gd name="connsiteX0" fmla="*/ 440 w 745350"/>
              <a:gd name="connsiteY0" fmla="*/ 588686 h 589299"/>
              <a:gd name="connsiteX1" fmla="*/ 245767 w 745350"/>
              <a:gd name="connsiteY1" fmla="*/ 321057 h 589299"/>
              <a:gd name="connsiteX2" fmla="*/ 464331 w 745350"/>
              <a:gd name="connsiteY2" fmla="*/ 133716 h 589299"/>
              <a:gd name="connsiteX3" fmla="*/ 668340 w 745350"/>
              <a:gd name="connsiteY3" fmla="*/ 7347 h 589299"/>
              <a:gd name="connsiteX4" fmla="*/ 745341 w 745350"/>
              <a:gd name="connsiteY4" fmla="*/ 26664 h 589299"/>
              <a:gd name="connsiteX5" fmla="*/ 672731 w 745350"/>
              <a:gd name="connsiteY5" fmla="*/ 123052 h 589299"/>
              <a:gd name="connsiteX6" fmla="*/ 549081 w 745350"/>
              <a:gd name="connsiteY6" fmla="*/ 227386 h 589299"/>
              <a:gd name="connsiteX7" fmla="*/ 320689 w 745350"/>
              <a:gd name="connsiteY7" fmla="*/ 389438 h 589299"/>
              <a:gd name="connsiteX8" fmla="*/ 440 w 745350"/>
              <a:gd name="connsiteY8" fmla="*/ 588686 h 589299"/>
              <a:gd name="connsiteX0" fmla="*/ 440 w 747988"/>
              <a:gd name="connsiteY0" fmla="*/ 586938 h 587551"/>
              <a:gd name="connsiteX1" fmla="*/ 245767 w 747988"/>
              <a:gd name="connsiteY1" fmla="*/ 319309 h 587551"/>
              <a:gd name="connsiteX2" fmla="*/ 464331 w 747988"/>
              <a:gd name="connsiteY2" fmla="*/ 131968 h 587551"/>
              <a:gd name="connsiteX3" fmla="*/ 668340 w 747988"/>
              <a:gd name="connsiteY3" fmla="*/ 5599 h 587551"/>
              <a:gd name="connsiteX4" fmla="*/ 745341 w 747988"/>
              <a:gd name="connsiteY4" fmla="*/ 24916 h 587551"/>
              <a:gd name="connsiteX5" fmla="*/ 724848 w 747988"/>
              <a:gd name="connsiteY5" fmla="*/ 49346 h 587551"/>
              <a:gd name="connsiteX6" fmla="*/ 672731 w 747988"/>
              <a:gd name="connsiteY6" fmla="*/ 121304 h 587551"/>
              <a:gd name="connsiteX7" fmla="*/ 549081 w 747988"/>
              <a:gd name="connsiteY7" fmla="*/ 225638 h 587551"/>
              <a:gd name="connsiteX8" fmla="*/ 320689 w 747988"/>
              <a:gd name="connsiteY8" fmla="*/ 387690 h 587551"/>
              <a:gd name="connsiteX9" fmla="*/ 440 w 747988"/>
              <a:gd name="connsiteY9" fmla="*/ 586938 h 587551"/>
              <a:gd name="connsiteX0" fmla="*/ 440 w 750114"/>
              <a:gd name="connsiteY0" fmla="*/ 587278 h 587891"/>
              <a:gd name="connsiteX1" fmla="*/ 245767 w 750114"/>
              <a:gd name="connsiteY1" fmla="*/ 319649 h 587891"/>
              <a:gd name="connsiteX2" fmla="*/ 464331 w 750114"/>
              <a:gd name="connsiteY2" fmla="*/ 132308 h 587891"/>
              <a:gd name="connsiteX3" fmla="*/ 668340 w 750114"/>
              <a:gd name="connsiteY3" fmla="*/ 5939 h 587891"/>
              <a:gd name="connsiteX4" fmla="*/ 745341 w 750114"/>
              <a:gd name="connsiteY4" fmla="*/ 25256 h 587891"/>
              <a:gd name="connsiteX5" fmla="*/ 734373 w 750114"/>
              <a:gd name="connsiteY5" fmla="*/ 66355 h 587891"/>
              <a:gd name="connsiteX6" fmla="*/ 672731 w 750114"/>
              <a:gd name="connsiteY6" fmla="*/ 121644 h 587891"/>
              <a:gd name="connsiteX7" fmla="*/ 549081 w 750114"/>
              <a:gd name="connsiteY7" fmla="*/ 225978 h 587891"/>
              <a:gd name="connsiteX8" fmla="*/ 320689 w 750114"/>
              <a:gd name="connsiteY8" fmla="*/ 388030 h 587891"/>
              <a:gd name="connsiteX9" fmla="*/ 440 w 750114"/>
              <a:gd name="connsiteY9" fmla="*/ 587278 h 58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114" h="587891">
                <a:moveTo>
                  <a:pt x="440" y="587278"/>
                </a:moveTo>
                <a:cubicBezTo>
                  <a:pt x="-12047" y="575881"/>
                  <a:pt x="245767" y="319649"/>
                  <a:pt x="245767" y="319649"/>
                </a:cubicBezTo>
                <a:cubicBezTo>
                  <a:pt x="323082" y="243821"/>
                  <a:pt x="393902" y="184593"/>
                  <a:pt x="464331" y="132308"/>
                </a:cubicBezTo>
                <a:cubicBezTo>
                  <a:pt x="534760" y="80023"/>
                  <a:pt x="621505" y="23781"/>
                  <a:pt x="668340" y="5939"/>
                </a:cubicBezTo>
                <a:cubicBezTo>
                  <a:pt x="715175" y="-11903"/>
                  <a:pt x="734335" y="15187"/>
                  <a:pt x="745341" y="25256"/>
                </a:cubicBezTo>
                <a:cubicBezTo>
                  <a:pt x="756347" y="35325"/>
                  <a:pt x="746475" y="50290"/>
                  <a:pt x="734373" y="66355"/>
                </a:cubicBezTo>
                <a:cubicBezTo>
                  <a:pt x="722271" y="82420"/>
                  <a:pt x="703613" y="95040"/>
                  <a:pt x="672731" y="121644"/>
                </a:cubicBezTo>
                <a:cubicBezTo>
                  <a:pt x="641849" y="148248"/>
                  <a:pt x="549081" y="225978"/>
                  <a:pt x="549081" y="225978"/>
                </a:cubicBezTo>
                <a:cubicBezTo>
                  <a:pt x="474740" y="283221"/>
                  <a:pt x="412129" y="327813"/>
                  <a:pt x="320689" y="388030"/>
                </a:cubicBezTo>
                <a:cubicBezTo>
                  <a:pt x="229249" y="448247"/>
                  <a:pt x="12927" y="598675"/>
                  <a:pt x="440" y="58727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49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1D843DD-A0A2-F232-3D2A-B99B63F7B767}"/>
              </a:ext>
            </a:extLst>
          </p:cNvPr>
          <p:cNvCxnSpPr>
            <a:cxnSpLocks/>
          </p:cNvCxnSpPr>
          <p:nvPr/>
        </p:nvCxnSpPr>
        <p:spPr>
          <a:xfrm>
            <a:off x="7640147" y="3582640"/>
            <a:ext cx="2351430" cy="44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3B1C18F-B743-309F-91C5-0667D3D42384}"/>
              </a:ext>
            </a:extLst>
          </p:cNvPr>
          <p:cNvCxnSpPr>
            <a:cxnSpLocks/>
          </p:cNvCxnSpPr>
          <p:nvPr/>
        </p:nvCxnSpPr>
        <p:spPr>
          <a:xfrm>
            <a:off x="8832263" y="3587107"/>
            <a:ext cx="387937" cy="706878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99C3631A-276A-7E23-2BD4-AA54112F09A4}"/>
              </a:ext>
            </a:extLst>
          </p:cNvPr>
          <p:cNvSpPr txBox="1"/>
          <p:nvPr/>
        </p:nvSpPr>
        <p:spPr>
          <a:xfrm>
            <a:off x="8333688" y="4424998"/>
            <a:ext cx="162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Refractive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316E19B-2EF4-D74D-A9C4-637BABD71F90}"/>
                  </a:ext>
                </a:extLst>
              </p:cNvPr>
              <p:cNvSpPr txBox="1"/>
              <p:nvPr/>
            </p:nvSpPr>
            <p:spPr>
              <a:xfrm>
                <a:off x="5662037" y="2292666"/>
                <a:ext cx="482944" cy="471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zh-CN" alt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groupCh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316E19B-2EF4-D74D-A9C4-637BABD71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037" y="2292666"/>
                <a:ext cx="482944" cy="471796"/>
              </a:xfrm>
              <a:prstGeom prst="rect">
                <a:avLst/>
              </a:prstGeom>
              <a:blipFill>
                <a:blip r:embed="rId3"/>
                <a:stretch>
                  <a:fillRect l="-25316" t="-29870" r="-72152" b="-441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903EC1CD-0E36-09CC-0341-881152D87A05}"/>
                  </a:ext>
                </a:extLst>
              </p:cNvPr>
              <p:cNvSpPr txBox="1"/>
              <p:nvPr/>
            </p:nvSpPr>
            <p:spPr>
              <a:xfrm>
                <a:off x="8594710" y="2299413"/>
                <a:ext cx="482944" cy="471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zh-CN" alt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groupCh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903EC1CD-0E36-09CC-0341-881152D87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710" y="2299413"/>
                <a:ext cx="482944" cy="471796"/>
              </a:xfrm>
              <a:prstGeom prst="rect">
                <a:avLst/>
              </a:prstGeom>
              <a:blipFill>
                <a:blip r:embed="rId4"/>
                <a:stretch>
                  <a:fillRect l="-25316" t="-29487" r="-72152" b="-4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椭圆 40">
            <a:extLst>
              <a:ext uri="{FF2B5EF4-FFF2-40B4-BE49-F238E27FC236}">
                <a16:creationId xmlns:a16="http://schemas.microsoft.com/office/drawing/2014/main" id="{7935CB82-8847-0505-5303-1A94872A9793}"/>
              </a:ext>
            </a:extLst>
          </p:cNvPr>
          <p:cNvSpPr/>
          <p:nvPr/>
        </p:nvSpPr>
        <p:spPr>
          <a:xfrm>
            <a:off x="5808916" y="3592556"/>
            <a:ext cx="201514" cy="1889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61DA48B5-9CBA-BFF6-34F8-3633F69602F7}"/>
              </a:ext>
            </a:extLst>
          </p:cNvPr>
          <p:cNvCxnSpPr>
            <a:cxnSpLocks/>
          </p:cNvCxnSpPr>
          <p:nvPr/>
        </p:nvCxnSpPr>
        <p:spPr>
          <a:xfrm>
            <a:off x="4770355" y="2875627"/>
            <a:ext cx="1064806" cy="748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0F022D0E-0920-57D5-1C9C-E0BF0C178157}"/>
              </a:ext>
            </a:extLst>
          </p:cNvPr>
          <p:cNvCxnSpPr>
            <a:cxnSpLocks/>
          </p:cNvCxnSpPr>
          <p:nvPr/>
        </p:nvCxnSpPr>
        <p:spPr>
          <a:xfrm>
            <a:off x="7684093" y="2767002"/>
            <a:ext cx="1064806" cy="748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>
            <a:extLst>
              <a:ext uri="{FF2B5EF4-FFF2-40B4-BE49-F238E27FC236}">
                <a16:creationId xmlns:a16="http://schemas.microsoft.com/office/drawing/2014/main" id="{64A470FC-CA43-57E6-2241-3C4899350E71}"/>
              </a:ext>
            </a:extLst>
          </p:cNvPr>
          <p:cNvSpPr/>
          <p:nvPr/>
        </p:nvSpPr>
        <p:spPr>
          <a:xfrm>
            <a:off x="8730754" y="3474207"/>
            <a:ext cx="201514" cy="1889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66B4643-EE78-858D-74E7-62BA10EDEF24}"/>
              </a:ext>
            </a:extLst>
          </p:cNvPr>
          <p:cNvSpPr txBox="1"/>
          <p:nvPr/>
        </p:nvSpPr>
        <p:spPr>
          <a:xfrm>
            <a:off x="976864" y="1359265"/>
            <a:ext cx="10336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Usually, “specular” surfaces can be handled by </a:t>
            </a:r>
            <a:r>
              <a:rPr lang="en-US" altLang="zh-CN" sz="2400" b="1" dirty="0"/>
              <a:t>tracing</a:t>
            </a:r>
            <a:r>
              <a:rPr lang="en-US" altLang="zh-CN" sz="2400" dirty="0"/>
              <a:t>, not by connection.	</a:t>
            </a:r>
            <a:endParaRPr lang="zh-CN" altLang="en-US" sz="24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DE49D0E-8352-D277-F814-D3941D756D1E}"/>
              </a:ext>
            </a:extLst>
          </p:cNvPr>
          <p:cNvSpPr txBox="1"/>
          <p:nvPr/>
        </p:nvSpPr>
        <p:spPr>
          <a:xfrm>
            <a:off x="886149" y="5266619"/>
            <a:ext cx="1051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In a connection sampling, can the connected vertex be in the exact direction? </a:t>
            </a:r>
            <a:r>
              <a:rPr lang="en-US" altLang="zh-CN" sz="2400" dirty="0">
                <a:solidFill>
                  <a:srgbClr val="FF0000"/>
                </a:solidFill>
              </a:rPr>
              <a:t>Hard/Impossible</a:t>
            </a:r>
            <a:r>
              <a:rPr lang="en-US" altLang="zh-CN" sz="2400" dirty="0"/>
              <a:t>	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82049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149A4-13C3-A6D3-88D1-648C91AC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70A5A9-74A9-2B9D-0303-664A34582864}"/>
              </a:ext>
            </a:extLst>
          </p:cNvPr>
          <p:cNvSpPr txBox="1">
            <a:spLocks/>
          </p:cNvSpPr>
          <p:nvPr/>
        </p:nvSpPr>
        <p:spPr>
          <a:xfrm>
            <a:off x="11553245" y="6309482"/>
            <a:ext cx="509215" cy="268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6A973BD-B223-BD5C-E12C-2CE8E19128F0}"/>
              </a:ext>
            </a:extLst>
          </p:cNvPr>
          <p:cNvSpPr txBox="1"/>
          <p:nvPr/>
        </p:nvSpPr>
        <p:spPr>
          <a:xfrm>
            <a:off x="890209" y="1466002"/>
            <a:ext cx="1036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Even with guiding, it could still be hard to make an effective connection. </a:t>
            </a:r>
            <a:endParaRPr lang="zh-CN" altLang="en-US" sz="2400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C209F85-DF75-557D-0FFC-B8F0EB3DE1EC}"/>
              </a:ext>
            </a:extLst>
          </p:cNvPr>
          <p:cNvSpPr/>
          <p:nvPr/>
        </p:nvSpPr>
        <p:spPr>
          <a:xfrm>
            <a:off x="3480763" y="2488314"/>
            <a:ext cx="3569589" cy="35271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49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95CEC0D4-5E96-5D88-E5FB-5EB38E7E3909}"/>
              </a:ext>
            </a:extLst>
          </p:cNvPr>
          <p:cNvCxnSpPr>
            <a:cxnSpLocks/>
            <a:endCxn id="26" idx="7"/>
          </p:cNvCxnSpPr>
          <p:nvPr/>
        </p:nvCxnSpPr>
        <p:spPr>
          <a:xfrm flipV="1">
            <a:off x="5350552" y="3004852"/>
            <a:ext cx="1177046" cy="128844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7625B727-59D3-4248-878E-1D5E41838AF5}"/>
              </a:ext>
            </a:extLst>
          </p:cNvPr>
          <p:cNvCxnSpPr>
            <a:cxnSpLocks/>
            <a:stCxn id="26" idx="7"/>
          </p:cNvCxnSpPr>
          <p:nvPr/>
        </p:nvCxnSpPr>
        <p:spPr>
          <a:xfrm>
            <a:off x="6527598" y="3004852"/>
            <a:ext cx="328169" cy="42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4C3241B7-4BDF-3041-807E-3F45D72F03A7}"/>
              </a:ext>
            </a:extLst>
          </p:cNvPr>
          <p:cNvSpPr/>
          <p:nvPr/>
        </p:nvSpPr>
        <p:spPr>
          <a:xfrm>
            <a:off x="3552742" y="3518462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5F993D2-F118-8DC9-3C59-7267C5065126}"/>
              </a:ext>
            </a:extLst>
          </p:cNvPr>
          <p:cNvSpPr/>
          <p:nvPr/>
        </p:nvSpPr>
        <p:spPr>
          <a:xfrm>
            <a:off x="3575601" y="4923708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1C2583E-7510-349B-CA85-21C5BE460F5F}"/>
              </a:ext>
            </a:extLst>
          </p:cNvPr>
          <p:cNvSpPr/>
          <p:nvPr/>
        </p:nvSpPr>
        <p:spPr>
          <a:xfrm>
            <a:off x="4884928" y="5924824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FFD0C303-7BD8-6F0B-DF5C-50B746612DE4}"/>
              </a:ext>
            </a:extLst>
          </p:cNvPr>
          <p:cNvSpPr/>
          <p:nvPr/>
        </p:nvSpPr>
        <p:spPr>
          <a:xfrm>
            <a:off x="6483682" y="5417441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095595C-4836-3104-D059-787843C651E8}"/>
              </a:ext>
            </a:extLst>
          </p:cNvPr>
          <p:cNvSpPr/>
          <p:nvPr/>
        </p:nvSpPr>
        <p:spPr>
          <a:xfrm>
            <a:off x="4153377" y="2766438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A69D5BB-3D77-B949-A9EE-80ADBE2C6FD9}"/>
              </a:ext>
            </a:extLst>
          </p:cNvPr>
          <p:cNvSpPr/>
          <p:nvPr/>
        </p:nvSpPr>
        <p:spPr>
          <a:xfrm>
            <a:off x="4839211" y="2467489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E9D9A20A-B9E5-079E-3994-51CA1D8449B9}"/>
              </a:ext>
            </a:extLst>
          </p:cNvPr>
          <p:cNvSpPr/>
          <p:nvPr/>
        </p:nvSpPr>
        <p:spPr>
          <a:xfrm>
            <a:off x="5440675" y="2446035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61DCA8B1-A4A6-6030-7CA1-78E0D73C891C}"/>
              </a:ext>
            </a:extLst>
          </p:cNvPr>
          <p:cNvSpPr/>
          <p:nvPr/>
        </p:nvSpPr>
        <p:spPr>
          <a:xfrm>
            <a:off x="6318376" y="2806034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94ECA14-22CE-FEB7-4EEC-2E415638661E}"/>
              </a:ext>
            </a:extLst>
          </p:cNvPr>
          <p:cNvSpPr/>
          <p:nvPr/>
        </p:nvSpPr>
        <p:spPr>
          <a:xfrm>
            <a:off x="6941150" y="3771123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3A33D7F0-74DB-5F1B-6A14-AD249BAD2F1B}"/>
              </a:ext>
            </a:extLst>
          </p:cNvPr>
          <p:cNvSpPr/>
          <p:nvPr/>
        </p:nvSpPr>
        <p:spPr>
          <a:xfrm>
            <a:off x="4569776" y="5847954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11BEE014-32C9-6EF3-E91E-0059801C48D5}"/>
              </a:ext>
            </a:extLst>
          </p:cNvPr>
          <p:cNvSpPr/>
          <p:nvPr/>
        </p:nvSpPr>
        <p:spPr>
          <a:xfrm>
            <a:off x="6905593" y="4713684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138A14AA-FE66-5707-2B99-272B9AED85BA}"/>
              </a:ext>
            </a:extLst>
          </p:cNvPr>
          <p:cNvSpPr/>
          <p:nvPr/>
        </p:nvSpPr>
        <p:spPr>
          <a:xfrm>
            <a:off x="6070803" y="5735241"/>
            <a:ext cx="127005" cy="1190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133C2D75-B9D8-C81C-A2AC-BDD1BEC0123D}"/>
              </a:ext>
            </a:extLst>
          </p:cNvPr>
          <p:cNvCxnSpPr>
            <a:cxnSpLocks/>
          </p:cNvCxnSpPr>
          <p:nvPr/>
        </p:nvCxnSpPr>
        <p:spPr>
          <a:xfrm flipV="1">
            <a:off x="5324631" y="3656773"/>
            <a:ext cx="0" cy="64432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25AFCA45-7E5A-DBCE-906E-8A6FBD1FD3DB}"/>
              </a:ext>
            </a:extLst>
          </p:cNvPr>
          <p:cNvCxnSpPr>
            <a:cxnSpLocks/>
          </p:cNvCxnSpPr>
          <p:nvPr/>
        </p:nvCxnSpPr>
        <p:spPr>
          <a:xfrm>
            <a:off x="4139291" y="4395383"/>
            <a:ext cx="2351430" cy="44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8D8034CC-A0DD-F1C3-11E8-8396203BD6F8}"/>
              </a:ext>
            </a:extLst>
          </p:cNvPr>
          <p:cNvSpPr txBox="1"/>
          <p:nvPr/>
        </p:nvSpPr>
        <p:spPr>
          <a:xfrm>
            <a:off x="4598849" y="4616544"/>
            <a:ext cx="1737307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99" dirty="0"/>
              <a:t>Highly Glossy</a:t>
            </a:r>
            <a:endParaRPr lang="zh-CN" altLang="en-US" sz="1499" dirty="0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8239D3E0-04E9-42D2-4C4B-FF9DFE5139B7}"/>
              </a:ext>
            </a:extLst>
          </p:cNvPr>
          <p:cNvSpPr/>
          <p:nvPr/>
        </p:nvSpPr>
        <p:spPr>
          <a:xfrm>
            <a:off x="5370347" y="3364852"/>
            <a:ext cx="1157249" cy="953758"/>
          </a:xfrm>
          <a:custGeom>
            <a:avLst/>
            <a:gdLst>
              <a:gd name="connsiteX0" fmla="*/ 98 w 765535"/>
              <a:gd name="connsiteY0" fmla="*/ 594317 h 596134"/>
              <a:gd name="connsiteX1" fmla="*/ 258806 w 765535"/>
              <a:gd name="connsiteY1" fmla="*/ 340069 h 596134"/>
              <a:gd name="connsiteX2" fmla="*/ 463989 w 765535"/>
              <a:gd name="connsiteY2" fmla="*/ 139347 h 596134"/>
              <a:gd name="connsiteX3" fmla="*/ 642408 w 765535"/>
              <a:gd name="connsiteY3" fmla="*/ 5532 h 596134"/>
              <a:gd name="connsiteX4" fmla="*/ 758381 w 765535"/>
              <a:gd name="connsiteY4" fmla="*/ 32295 h 596134"/>
              <a:gd name="connsiteX5" fmla="*/ 740539 w 765535"/>
              <a:gd name="connsiteY5" fmla="*/ 94742 h 596134"/>
              <a:gd name="connsiteX6" fmla="*/ 637948 w 765535"/>
              <a:gd name="connsiteY6" fmla="*/ 175031 h 596134"/>
              <a:gd name="connsiteX7" fmla="*/ 294490 w 765535"/>
              <a:gd name="connsiteY7" fmla="*/ 438199 h 596134"/>
              <a:gd name="connsiteX8" fmla="*/ 98 w 765535"/>
              <a:gd name="connsiteY8" fmla="*/ 594317 h 596134"/>
              <a:gd name="connsiteX0" fmla="*/ 98 w 764878"/>
              <a:gd name="connsiteY0" fmla="*/ 623478 h 625295"/>
              <a:gd name="connsiteX1" fmla="*/ 258806 w 764878"/>
              <a:gd name="connsiteY1" fmla="*/ 369230 h 625295"/>
              <a:gd name="connsiteX2" fmla="*/ 463989 w 764878"/>
              <a:gd name="connsiteY2" fmla="*/ 168508 h 625295"/>
              <a:gd name="connsiteX3" fmla="*/ 651329 w 764878"/>
              <a:gd name="connsiteY3" fmla="*/ 3470 h 625295"/>
              <a:gd name="connsiteX4" fmla="*/ 758381 w 764878"/>
              <a:gd name="connsiteY4" fmla="*/ 61456 h 625295"/>
              <a:gd name="connsiteX5" fmla="*/ 740539 w 764878"/>
              <a:gd name="connsiteY5" fmla="*/ 123903 h 625295"/>
              <a:gd name="connsiteX6" fmla="*/ 637948 w 764878"/>
              <a:gd name="connsiteY6" fmla="*/ 204192 h 625295"/>
              <a:gd name="connsiteX7" fmla="*/ 294490 w 764878"/>
              <a:gd name="connsiteY7" fmla="*/ 467360 h 625295"/>
              <a:gd name="connsiteX8" fmla="*/ 98 w 764878"/>
              <a:gd name="connsiteY8" fmla="*/ 623478 h 625295"/>
              <a:gd name="connsiteX0" fmla="*/ 98 w 755136"/>
              <a:gd name="connsiteY0" fmla="*/ 623478 h 625295"/>
              <a:gd name="connsiteX1" fmla="*/ 258806 w 755136"/>
              <a:gd name="connsiteY1" fmla="*/ 369230 h 625295"/>
              <a:gd name="connsiteX2" fmla="*/ 463989 w 755136"/>
              <a:gd name="connsiteY2" fmla="*/ 168508 h 625295"/>
              <a:gd name="connsiteX3" fmla="*/ 651329 w 755136"/>
              <a:gd name="connsiteY3" fmla="*/ 3470 h 625295"/>
              <a:gd name="connsiteX4" fmla="*/ 744999 w 755136"/>
              <a:gd name="connsiteY4" fmla="*/ 61456 h 625295"/>
              <a:gd name="connsiteX5" fmla="*/ 740539 w 755136"/>
              <a:gd name="connsiteY5" fmla="*/ 123903 h 625295"/>
              <a:gd name="connsiteX6" fmla="*/ 637948 w 755136"/>
              <a:gd name="connsiteY6" fmla="*/ 204192 h 625295"/>
              <a:gd name="connsiteX7" fmla="*/ 294490 w 755136"/>
              <a:gd name="connsiteY7" fmla="*/ 467360 h 625295"/>
              <a:gd name="connsiteX8" fmla="*/ 98 w 755136"/>
              <a:gd name="connsiteY8" fmla="*/ 623478 h 625295"/>
              <a:gd name="connsiteX0" fmla="*/ 98 w 750110"/>
              <a:gd name="connsiteY0" fmla="*/ 623411 h 625228"/>
              <a:gd name="connsiteX1" fmla="*/ 258806 w 750110"/>
              <a:gd name="connsiteY1" fmla="*/ 369163 h 625228"/>
              <a:gd name="connsiteX2" fmla="*/ 463989 w 750110"/>
              <a:gd name="connsiteY2" fmla="*/ 168441 h 625228"/>
              <a:gd name="connsiteX3" fmla="*/ 651329 w 750110"/>
              <a:gd name="connsiteY3" fmla="*/ 3403 h 625228"/>
              <a:gd name="connsiteX4" fmla="*/ 744999 w 750110"/>
              <a:gd name="connsiteY4" fmla="*/ 61389 h 625228"/>
              <a:gd name="connsiteX5" fmla="*/ 727158 w 750110"/>
              <a:gd name="connsiteY5" fmla="*/ 114915 h 625228"/>
              <a:gd name="connsiteX6" fmla="*/ 637948 w 750110"/>
              <a:gd name="connsiteY6" fmla="*/ 204125 h 625228"/>
              <a:gd name="connsiteX7" fmla="*/ 294490 w 750110"/>
              <a:gd name="connsiteY7" fmla="*/ 467293 h 625228"/>
              <a:gd name="connsiteX8" fmla="*/ 98 w 750110"/>
              <a:gd name="connsiteY8" fmla="*/ 623411 h 625228"/>
              <a:gd name="connsiteX0" fmla="*/ 98 w 750110"/>
              <a:gd name="connsiteY0" fmla="*/ 598208 h 600025"/>
              <a:gd name="connsiteX1" fmla="*/ 258806 w 750110"/>
              <a:gd name="connsiteY1" fmla="*/ 343960 h 600025"/>
              <a:gd name="connsiteX2" fmla="*/ 463989 w 750110"/>
              <a:gd name="connsiteY2" fmla="*/ 143238 h 600025"/>
              <a:gd name="connsiteX3" fmla="*/ 651329 w 750110"/>
              <a:gd name="connsiteY3" fmla="*/ 4963 h 600025"/>
              <a:gd name="connsiteX4" fmla="*/ 744999 w 750110"/>
              <a:gd name="connsiteY4" fmla="*/ 36186 h 600025"/>
              <a:gd name="connsiteX5" fmla="*/ 727158 w 750110"/>
              <a:gd name="connsiteY5" fmla="*/ 89712 h 600025"/>
              <a:gd name="connsiteX6" fmla="*/ 637948 w 750110"/>
              <a:gd name="connsiteY6" fmla="*/ 178922 h 600025"/>
              <a:gd name="connsiteX7" fmla="*/ 294490 w 750110"/>
              <a:gd name="connsiteY7" fmla="*/ 442090 h 600025"/>
              <a:gd name="connsiteX8" fmla="*/ 98 w 750110"/>
              <a:gd name="connsiteY8" fmla="*/ 598208 h 600025"/>
              <a:gd name="connsiteX0" fmla="*/ 98 w 750512"/>
              <a:gd name="connsiteY0" fmla="*/ 598208 h 599947"/>
              <a:gd name="connsiteX1" fmla="*/ 258806 w 750512"/>
              <a:gd name="connsiteY1" fmla="*/ 343960 h 599947"/>
              <a:gd name="connsiteX2" fmla="*/ 463989 w 750512"/>
              <a:gd name="connsiteY2" fmla="*/ 143238 h 599947"/>
              <a:gd name="connsiteX3" fmla="*/ 651329 w 750512"/>
              <a:gd name="connsiteY3" fmla="*/ 4963 h 599947"/>
              <a:gd name="connsiteX4" fmla="*/ 744999 w 750512"/>
              <a:gd name="connsiteY4" fmla="*/ 36186 h 599947"/>
              <a:gd name="connsiteX5" fmla="*/ 727158 w 750512"/>
              <a:gd name="connsiteY5" fmla="*/ 89712 h 599947"/>
              <a:gd name="connsiteX6" fmla="*/ 624567 w 750512"/>
              <a:gd name="connsiteY6" fmla="*/ 178922 h 599947"/>
              <a:gd name="connsiteX7" fmla="*/ 294490 w 750512"/>
              <a:gd name="connsiteY7" fmla="*/ 442090 h 599947"/>
              <a:gd name="connsiteX8" fmla="*/ 98 w 750512"/>
              <a:gd name="connsiteY8" fmla="*/ 598208 h 599947"/>
              <a:gd name="connsiteX0" fmla="*/ 428 w 750842"/>
              <a:gd name="connsiteY0" fmla="*/ 598208 h 598888"/>
              <a:gd name="connsiteX1" fmla="*/ 259136 w 750842"/>
              <a:gd name="connsiteY1" fmla="*/ 343960 h 598888"/>
              <a:gd name="connsiteX2" fmla="*/ 464319 w 750842"/>
              <a:gd name="connsiteY2" fmla="*/ 143238 h 598888"/>
              <a:gd name="connsiteX3" fmla="*/ 651659 w 750842"/>
              <a:gd name="connsiteY3" fmla="*/ 4963 h 598888"/>
              <a:gd name="connsiteX4" fmla="*/ 745329 w 750842"/>
              <a:gd name="connsiteY4" fmla="*/ 36186 h 598888"/>
              <a:gd name="connsiteX5" fmla="*/ 727488 w 750842"/>
              <a:gd name="connsiteY5" fmla="*/ 89712 h 598888"/>
              <a:gd name="connsiteX6" fmla="*/ 624897 w 750842"/>
              <a:gd name="connsiteY6" fmla="*/ 178922 h 598888"/>
              <a:gd name="connsiteX7" fmla="*/ 334964 w 750842"/>
              <a:gd name="connsiteY7" fmla="*/ 410866 h 598888"/>
              <a:gd name="connsiteX8" fmla="*/ 428 w 750842"/>
              <a:gd name="connsiteY8" fmla="*/ 598208 h 598888"/>
              <a:gd name="connsiteX0" fmla="*/ 428 w 753934"/>
              <a:gd name="connsiteY0" fmla="*/ 598208 h 598844"/>
              <a:gd name="connsiteX1" fmla="*/ 259136 w 753934"/>
              <a:gd name="connsiteY1" fmla="*/ 343960 h 598844"/>
              <a:gd name="connsiteX2" fmla="*/ 464319 w 753934"/>
              <a:gd name="connsiteY2" fmla="*/ 143238 h 598844"/>
              <a:gd name="connsiteX3" fmla="*/ 651659 w 753934"/>
              <a:gd name="connsiteY3" fmla="*/ 4963 h 598844"/>
              <a:gd name="connsiteX4" fmla="*/ 745329 w 753934"/>
              <a:gd name="connsiteY4" fmla="*/ 36186 h 598844"/>
              <a:gd name="connsiteX5" fmla="*/ 727488 w 753934"/>
              <a:gd name="connsiteY5" fmla="*/ 89712 h 598844"/>
              <a:gd name="connsiteX6" fmla="*/ 549069 w 753934"/>
              <a:gd name="connsiteY6" fmla="*/ 236908 h 598844"/>
              <a:gd name="connsiteX7" fmla="*/ 334964 w 753934"/>
              <a:gd name="connsiteY7" fmla="*/ 410866 h 598844"/>
              <a:gd name="connsiteX8" fmla="*/ 428 w 753934"/>
              <a:gd name="connsiteY8" fmla="*/ 598208 h 598844"/>
              <a:gd name="connsiteX0" fmla="*/ 613 w 754119"/>
              <a:gd name="connsiteY0" fmla="*/ 598208 h 599100"/>
              <a:gd name="connsiteX1" fmla="*/ 245940 w 754119"/>
              <a:gd name="connsiteY1" fmla="*/ 330579 h 599100"/>
              <a:gd name="connsiteX2" fmla="*/ 464504 w 754119"/>
              <a:gd name="connsiteY2" fmla="*/ 143238 h 599100"/>
              <a:gd name="connsiteX3" fmla="*/ 651844 w 754119"/>
              <a:gd name="connsiteY3" fmla="*/ 4963 h 599100"/>
              <a:gd name="connsiteX4" fmla="*/ 745514 w 754119"/>
              <a:gd name="connsiteY4" fmla="*/ 36186 h 599100"/>
              <a:gd name="connsiteX5" fmla="*/ 727673 w 754119"/>
              <a:gd name="connsiteY5" fmla="*/ 89712 h 599100"/>
              <a:gd name="connsiteX6" fmla="*/ 549254 w 754119"/>
              <a:gd name="connsiteY6" fmla="*/ 236908 h 599100"/>
              <a:gd name="connsiteX7" fmla="*/ 335149 w 754119"/>
              <a:gd name="connsiteY7" fmla="*/ 410866 h 599100"/>
              <a:gd name="connsiteX8" fmla="*/ 613 w 754119"/>
              <a:gd name="connsiteY8" fmla="*/ 598208 h 599100"/>
              <a:gd name="connsiteX0" fmla="*/ 440 w 753946"/>
              <a:gd name="connsiteY0" fmla="*/ 598208 h 598821"/>
              <a:gd name="connsiteX1" fmla="*/ 245767 w 753946"/>
              <a:gd name="connsiteY1" fmla="*/ 330579 h 598821"/>
              <a:gd name="connsiteX2" fmla="*/ 464331 w 753946"/>
              <a:gd name="connsiteY2" fmla="*/ 143238 h 598821"/>
              <a:gd name="connsiteX3" fmla="*/ 651671 w 753946"/>
              <a:gd name="connsiteY3" fmla="*/ 4963 h 598821"/>
              <a:gd name="connsiteX4" fmla="*/ 745341 w 753946"/>
              <a:gd name="connsiteY4" fmla="*/ 36186 h 598821"/>
              <a:gd name="connsiteX5" fmla="*/ 727500 w 753946"/>
              <a:gd name="connsiteY5" fmla="*/ 89712 h 598821"/>
              <a:gd name="connsiteX6" fmla="*/ 549081 w 753946"/>
              <a:gd name="connsiteY6" fmla="*/ 236908 h 598821"/>
              <a:gd name="connsiteX7" fmla="*/ 320689 w 753946"/>
              <a:gd name="connsiteY7" fmla="*/ 398960 h 598821"/>
              <a:gd name="connsiteX8" fmla="*/ 440 w 753946"/>
              <a:gd name="connsiteY8" fmla="*/ 598208 h 598821"/>
              <a:gd name="connsiteX0" fmla="*/ 440 w 752762"/>
              <a:gd name="connsiteY0" fmla="*/ 587556 h 588169"/>
              <a:gd name="connsiteX1" fmla="*/ 245767 w 752762"/>
              <a:gd name="connsiteY1" fmla="*/ 319927 h 588169"/>
              <a:gd name="connsiteX2" fmla="*/ 464331 w 752762"/>
              <a:gd name="connsiteY2" fmla="*/ 132586 h 588169"/>
              <a:gd name="connsiteX3" fmla="*/ 668340 w 752762"/>
              <a:gd name="connsiteY3" fmla="*/ 6217 h 588169"/>
              <a:gd name="connsiteX4" fmla="*/ 745341 w 752762"/>
              <a:gd name="connsiteY4" fmla="*/ 25534 h 588169"/>
              <a:gd name="connsiteX5" fmla="*/ 727500 w 752762"/>
              <a:gd name="connsiteY5" fmla="*/ 79060 h 588169"/>
              <a:gd name="connsiteX6" fmla="*/ 549081 w 752762"/>
              <a:gd name="connsiteY6" fmla="*/ 226256 h 588169"/>
              <a:gd name="connsiteX7" fmla="*/ 320689 w 752762"/>
              <a:gd name="connsiteY7" fmla="*/ 388308 h 588169"/>
              <a:gd name="connsiteX8" fmla="*/ 440 w 752762"/>
              <a:gd name="connsiteY8" fmla="*/ 587556 h 588169"/>
              <a:gd name="connsiteX0" fmla="*/ 440 w 745350"/>
              <a:gd name="connsiteY0" fmla="*/ 588686 h 589299"/>
              <a:gd name="connsiteX1" fmla="*/ 245767 w 745350"/>
              <a:gd name="connsiteY1" fmla="*/ 321057 h 589299"/>
              <a:gd name="connsiteX2" fmla="*/ 464331 w 745350"/>
              <a:gd name="connsiteY2" fmla="*/ 133716 h 589299"/>
              <a:gd name="connsiteX3" fmla="*/ 668340 w 745350"/>
              <a:gd name="connsiteY3" fmla="*/ 7347 h 589299"/>
              <a:gd name="connsiteX4" fmla="*/ 745341 w 745350"/>
              <a:gd name="connsiteY4" fmla="*/ 26664 h 589299"/>
              <a:gd name="connsiteX5" fmla="*/ 672731 w 745350"/>
              <a:gd name="connsiteY5" fmla="*/ 123052 h 589299"/>
              <a:gd name="connsiteX6" fmla="*/ 549081 w 745350"/>
              <a:gd name="connsiteY6" fmla="*/ 227386 h 589299"/>
              <a:gd name="connsiteX7" fmla="*/ 320689 w 745350"/>
              <a:gd name="connsiteY7" fmla="*/ 389438 h 589299"/>
              <a:gd name="connsiteX8" fmla="*/ 440 w 745350"/>
              <a:gd name="connsiteY8" fmla="*/ 588686 h 589299"/>
              <a:gd name="connsiteX0" fmla="*/ 440 w 747988"/>
              <a:gd name="connsiteY0" fmla="*/ 586938 h 587551"/>
              <a:gd name="connsiteX1" fmla="*/ 245767 w 747988"/>
              <a:gd name="connsiteY1" fmla="*/ 319309 h 587551"/>
              <a:gd name="connsiteX2" fmla="*/ 464331 w 747988"/>
              <a:gd name="connsiteY2" fmla="*/ 131968 h 587551"/>
              <a:gd name="connsiteX3" fmla="*/ 668340 w 747988"/>
              <a:gd name="connsiteY3" fmla="*/ 5599 h 587551"/>
              <a:gd name="connsiteX4" fmla="*/ 745341 w 747988"/>
              <a:gd name="connsiteY4" fmla="*/ 24916 h 587551"/>
              <a:gd name="connsiteX5" fmla="*/ 724848 w 747988"/>
              <a:gd name="connsiteY5" fmla="*/ 49346 h 587551"/>
              <a:gd name="connsiteX6" fmla="*/ 672731 w 747988"/>
              <a:gd name="connsiteY6" fmla="*/ 121304 h 587551"/>
              <a:gd name="connsiteX7" fmla="*/ 549081 w 747988"/>
              <a:gd name="connsiteY7" fmla="*/ 225638 h 587551"/>
              <a:gd name="connsiteX8" fmla="*/ 320689 w 747988"/>
              <a:gd name="connsiteY8" fmla="*/ 387690 h 587551"/>
              <a:gd name="connsiteX9" fmla="*/ 440 w 747988"/>
              <a:gd name="connsiteY9" fmla="*/ 586938 h 587551"/>
              <a:gd name="connsiteX0" fmla="*/ 440 w 750114"/>
              <a:gd name="connsiteY0" fmla="*/ 587278 h 587891"/>
              <a:gd name="connsiteX1" fmla="*/ 245767 w 750114"/>
              <a:gd name="connsiteY1" fmla="*/ 319649 h 587891"/>
              <a:gd name="connsiteX2" fmla="*/ 464331 w 750114"/>
              <a:gd name="connsiteY2" fmla="*/ 132308 h 587891"/>
              <a:gd name="connsiteX3" fmla="*/ 668340 w 750114"/>
              <a:gd name="connsiteY3" fmla="*/ 5939 h 587891"/>
              <a:gd name="connsiteX4" fmla="*/ 745341 w 750114"/>
              <a:gd name="connsiteY4" fmla="*/ 25256 h 587891"/>
              <a:gd name="connsiteX5" fmla="*/ 734373 w 750114"/>
              <a:gd name="connsiteY5" fmla="*/ 66355 h 587891"/>
              <a:gd name="connsiteX6" fmla="*/ 672731 w 750114"/>
              <a:gd name="connsiteY6" fmla="*/ 121644 h 587891"/>
              <a:gd name="connsiteX7" fmla="*/ 549081 w 750114"/>
              <a:gd name="connsiteY7" fmla="*/ 225978 h 587891"/>
              <a:gd name="connsiteX8" fmla="*/ 320689 w 750114"/>
              <a:gd name="connsiteY8" fmla="*/ 388030 h 587891"/>
              <a:gd name="connsiteX9" fmla="*/ 440 w 750114"/>
              <a:gd name="connsiteY9" fmla="*/ 587278 h 58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114" h="587891">
                <a:moveTo>
                  <a:pt x="440" y="587278"/>
                </a:moveTo>
                <a:cubicBezTo>
                  <a:pt x="-12047" y="575881"/>
                  <a:pt x="245767" y="319649"/>
                  <a:pt x="245767" y="319649"/>
                </a:cubicBezTo>
                <a:cubicBezTo>
                  <a:pt x="323082" y="243821"/>
                  <a:pt x="393902" y="184593"/>
                  <a:pt x="464331" y="132308"/>
                </a:cubicBezTo>
                <a:cubicBezTo>
                  <a:pt x="534760" y="80023"/>
                  <a:pt x="621505" y="23781"/>
                  <a:pt x="668340" y="5939"/>
                </a:cubicBezTo>
                <a:cubicBezTo>
                  <a:pt x="715175" y="-11903"/>
                  <a:pt x="734335" y="15187"/>
                  <a:pt x="745341" y="25256"/>
                </a:cubicBezTo>
                <a:cubicBezTo>
                  <a:pt x="756347" y="35325"/>
                  <a:pt x="746475" y="50290"/>
                  <a:pt x="734373" y="66355"/>
                </a:cubicBezTo>
                <a:cubicBezTo>
                  <a:pt x="722271" y="82420"/>
                  <a:pt x="703613" y="95040"/>
                  <a:pt x="672731" y="121644"/>
                </a:cubicBezTo>
                <a:cubicBezTo>
                  <a:pt x="641849" y="148248"/>
                  <a:pt x="549081" y="225978"/>
                  <a:pt x="549081" y="225978"/>
                </a:cubicBezTo>
                <a:cubicBezTo>
                  <a:pt x="474740" y="283221"/>
                  <a:pt x="412129" y="327813"/>
                  <a:pt x="320689" y="388030"/>
                </a:cubicBezTo>
                <a:cubicBezTo>
                  <a:pt x="229249" y="448247"/>
                  <a:pt x="12927" y="598675"/>
                  <a:pt x="440" y="58727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4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DAA47E31-A6FA-3D26-F950-AEF16F6158F5}"/>
                  </a:ext>
                </a:extLst>
              </p:cNvPr>
              <p:cNvSpPr txBox="1"/>
              <p:nvPr/>
            </p:nvSpPr>
            <p:spPr>
              <a:xfrm>
                <a:off x="5076995" y="3036764"/>
                <a:ext cx="482944" cy="393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zh-CN" alt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groupChr>
                    </m:oMath>
                  </m:oMathPara>
                </a14:m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DAA47E31-A6FA-3D26-F950-AEF16F615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995" y="3036764"/>
                <a:ext cx="482944" cy="393056"/>
              </a:xfrm>
              <a:prstGeom prst="rect">
                <a:avLst/>
              </a:prstGeom>
              <a:blipFill>
                <a:blip r:embed="rId2"/>
                <a:stretch>
                  <a:fillRect l="-16456" t="-35385" r="-70886" b="-4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椭圆 56">
            <a:extLst>
              <a:ext uri="{FF2B5EF4-FFF2-40B4-BE49-F238E27FC236}">
                <a16:creationId xmlns:a16="http://schemas.microsoft.com/office/drawing/2014/main" id="{D54D0E91-AB1C-393F-B01C-2879BD786B65}"/>
              </a:ext>
            </a:extLst>
          </p:cNvPr>
          <p:cNvSpPr/>
          <p:nvPr/>
        </p:nvSpPr>
        <p:spPr>
          <a:xfrm>
            <a:off x="5223874" y="4255374"/>
            <a:ext cx="201514" cy="1889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D89F0FD1-F0AD-142F-6A56-A7BE97DDFC61}"/>
              </a:ext>
            </a:extLst>
          </p:cNvPr>
          <p:cNvCxnSpPr>
            <a:cxnSpLocks/>
          </p:cNvCxnSpPr>
          <p:nvPr/>
        </p:nvCxnSpPr>
        <p:spPr>
          <a:xfrm>
            <a:off x="4185313" y="3538445"/>
            <a:ext cx="1064806" cy="748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B55653B7-13E0-B4B9-443C-2E31BCCF3394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5371026" y="3423204"/>
            <a:ext cx="1484741" cy="8944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5A6E37C5-F743-AD3B-5318-0284923253D8}"/>
              </a:ext>
            </a:extLst>
          </p:cNvPr>
          <p:cNvSpPr txBox="1"/>
          <p:nvPr/>
        </p:nvSpPr>
        <p:spPr>
          <a:xfrm>
            <a:off x="6905593" y="2900338"/>
            <a:ext cx="174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Tiny solid angle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CD4BA27-C848-BFBC-1F27-DD6C7DDAA4A5}"/>
              </a:ext>
            </a:extLst>
          </p:cNvPr>
          <p:cNvSpPr txBox="1"/>
          <p:nvPr/>
        </p:nvSpPr>
        <p:spPr>
          <a:xfrm>
            <a:off x="7386964" y="4380409"/>
            <a:ext cx="3137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Vertices that can be connected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21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C3986"/>
      </a:accent1>
      <a:accent2>
        <a:srgbClr val="41BDE9"/>
      </a:accent2>
      <a:accent3>
        <a:srgbClr val="F6E734"/>
      </a:accent3>
      <a:accent4>
        <a:srgbClr val="E64341"/>
      </a:accent4>
      <a:accent5>
        <a:srgbClr val="CCCCCC"/>
      </a:accent5>
      <a:accent6>
        <a:srgbClr val="222222"/>
      </a:accent6>
      <a:hlink>
        <a:srgbClr val="E64341"/>
      </a:hlink>
      <a:folHlink>
        <a:srgbClr val="41BDE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7403</TotalTime>
  <Words>1144</Words>
  <Application>Microsoft Office PowerPoint</Application>
  <PresentationFormat>宽屏</PresentationFormat>
  <Paragraphs>259</Paragraphs>
  <Slides>39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Google Sans</vt:lpstr>
      <vt:lpstr>LinLibertineT</vt:lpstr>
      <vt:lpstr>System Font Regular</vt:lpstr>
      <vt:lpstr>Arial</vt:lpstr>
      <vt:lpstr>Bahnschrift</vt:lpstr>
      <vt:lpstr>Bahnschrift SemiLight</vt:lpstr>
      <vt:lpstr>Calibri</vt:lpstr>
      <vt:lpstr>Cambria Math</vt:lpstr>
      <vt:lpstr>Roboto</vt:lpstr>
      <vt:lpstr>Wingdings</vt:lpstr>
      <vt:lpstr>Office Theme</vt:lpstr>
      <vt:lpstr>Proxy Tracing:</vt:lpstr>
      <vt:lpstr>Introduction</vt:lpstr>
      <vt:lpstr>Introduction</vt:lpstr>
      <vt:lpstr>Introduction</vt:lpstr>
      <vt:lpstr>Introduction</vt:lpstr>
      <vt:lpstr>Introduction</vt:lpstr>
      <vt:lpstr>Motivation</vt:lpstr>
      <vt:lpstr>Motivation</vt:lpstr>
      <vt:lpstr>Motivation</vt:lpstr>
      <vt:lpstr>Motivation</vt:lpstr>
      <vt:lpstr>Our method</vt:lpstr>
      <vt:lpstr>Our method</vt:lpstr>
      <vt:lpstr>RECIPROCAL Estimation</vt:lpstr>
      <vt:lpstr>RECIPROCAL Estimation</vt:lpstr>
      <vt:lpstr>RECIPROCAL Estimation</vt:lpstr>
      <vt:lpstr>RECIPROCAL Estimation</vt:lpstr>
      <vt:lpstr>RECIPROCAL Estimation</vt:lpstr>
      <vt:lpstr>RECIPROCAL Estimation</vt:lpstr>
      <vt:lpstr>Our method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章严晨_计算机学院</cp:lastModifiedBy>
  <cp:revision>345</cp:revision>
  <dcterms:created xsi:type="dcterms:W3CDTF">2020-09-03T21:14:56Z</dcterms:created>
  <dcterms:modified xsi:type="dcterms:W3CDTF">2024-08-10T04:15:01Z</dcterms:modified>
</cp:coreProperties>
</file>